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256" r:id="rId2"/>
    <p:sldId id="367" r:id="rId3"/>
    <p:sldId id="257" r:id="rId4"/>
    <p:sldId id="259" r:id="rId5"/>
    <p:sldId id="261" r:id="rId6"/>
    <p:sldId id="262" r:id="rId7"/>
    <p:sldId id="260" r:id="rId8"/>
    <p:sldId id="324" r:id="rId9"/>
    <p:sldId id="299" r:id="rId10"/>
    <p:sldId id="300" r:id="rId11"/>
    <p:sldId id="301" r:id="rId12"/>
    <p:sldId id="302" r:id="rId13"/>
    <p:sldId id="303" r:id="rId14"/>
    <p:sldId id="304" r:id="rId15"/>
    <p:sldId id="305" r:id="rId16"/>
    <p:sldId id="306" r:id="rId17"/>
    <p:sldId id="307" r:id="rId18"/>
    <p:sldId id="308" r:id="rId19"/>
    <p:sldId id="309" r:id="rId20"/>
    <p:sldId id="310" r:id="rId21"/>
    <p:sldId id="311" r:id="rId22"/>
    <p:sldId id="312" r:id="rId23"/>
    <p:sldId id="313" r:id="rId24"/>
    <p:sldId id="314" r:id="rId25"/>
    <p:sldId id="315" r:id="rId26"/>
    <p:sldId id="316" r:id="rId27"/>
    <p:sldId id="317" r:id="rId28"/>
    <p:sldId id="323" r:id="rId29"/>
    <p:sldId id="318" r:id="rId30"/>
    <p:sldId id="373" r:id="rId31"/>
    <p:sldId id="319" r:id="rId32"/>
    <p:sldId id="320" r:id="rId33"/>
    <p:sldId id="321" r:id="rId34"/>
    <p:sldId id="322" r:id="rId35"/>
    <p:sldId id="366" r:id="rId36"/>
    <p:sldId id="365" r:id="rId37"/>
    <p:sldId id="368" r:id="rId38"/>
    <p:sldId id="369" r:id="rId39"/>
    <p:sldId id="370" r:id="rId40"/>
    <p:sldId id="371" r:id="rId41"/>
    <p:sldId id="372" r:id="rId42"/>
    <p:sldId id="278" r:id="rId43"/>
    <p:sldId id="279" r:id="rId44"/>
    <p:sldId id="281" r:id="rId45"/>
    <p:sldId id="282" r:id="rId46"/>
    <p:sldId id="283" r:id="rId47"/>
    <p:sldId id="284" r:id="rId48"/>
    <p:sldId id="285" r:id="rId49"/>
    <p:sldId id="286" r:id="rId50"/>
    <p:sldId id="287" r:id="rId51"/>
    <p:sldId id="288" r:id="rId52"/>
    <p:sldId id="289" r:id="rId53"/>
    <p:sldId id="290" r:id="rId54"/>
    <p:sldId id="327" r:id="rId55"/>
    <p:sldId id="328" r:id="rId56"/>
    <p:sldId id="329" r:id="rId57"/>
    <p:sldId id="291" r:id="rId58"/>
    <p:sldId id="258" r:id="rId59"/>
    <p:sldId id="263" r:id="rId60"/>
    <p:sldId id="264" r:id="rId61"/>
    <p:sldId id="265" r:id="rId62"/>
    <p:sldId id="266" r:id="rId63"/>
    <p:sldId id="267" r:id="rId64"/>
    <p:sldId id="268" r:id="rId65"/>
    <p:sldId id="269" r:id="rId66"/>
    <p:sldId id="271" r:id="rId67"/>
    <p:sldId id="272" r:id="rId68"/>
    <p:sldId id="273" r:id="rId69"/>
    <p:sldId id="274" r:id="rId70"/>
    <p:sldId id="270" r:id="rId71"/>
    <p:sldId id="276" r:id="rId72"/>
    <p:sldId id="275" r:id="rId73"/>
    <p:sldId id="277" r:id="rId74"/>
    <p:sldId id="292" r:id="rId75"/>
    <p:sldId id="293" r:id="rId76"/>
    <p:sldId id="344" r:id="rId77"/>
    <p:sldId id="294" r:id="rId78"/>
    <p:sldId id="295" r:id="rId79"/>
    <p:sldId id="296" r:id="rId80"/>
    <p:sldId id="298"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EDAAEE-F492-4BA0-96E8-43AE0BF54E11}" v="3" dt="2023-09-05T18:57:15.649"/>
    <p1510:client id="{D676B128-FCA1-4E2B-A455-81707299A402}" v="62" dt="2023-09-05T01:37:35.1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48410" autoAdjust="0"/>
  </p:normalViewPr>
  <p:slideViewPr>
    <p:cSldViewPr snapToGrid="0">
      <p:cViewPr varScale="1">
        <p:scale>
          <a:sx n="55" d="100"/>
          <a:sy n="55" d="100"/>
        </p:scale>
        <p:origin x="271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risa Hajibabaee" userId="7f310c4f-d35e-41cf-a5e6-b6cf645ce581" providerId="ADAL" clId="{D676B128-FCA1-4E2B-A455-81707299A402}"/>
    <pc:docChg chg="undo redo custSel addSld delSld modSld sldOrd">
      <pc:chgData name="Parisa Hajibabaee" userId="7f310c4f-d35e-41cf-a5e6-b6cf645ce581" providerId="ADAL" clId="{D676B128-FCA1-4E2B-A455-81707299A402}" dt="2023-09-05T01:41:02.884" v="7494" actId="20577"/>
      <pc:docMkLst>
        <pc:docMk/>
      </pc:docMkLst>
      <pc:sldChg chg="modSp new mod modNotesTx">
        <pc:chgData name="Parisa Hajibabaee" userId="7f310c4f-d35e-41cf-a5e6-b6cf645ce581" providerId="ADAL" clId="{D676B128-FCA1-4E2B-A455-81707299A402}" dt="2023-09-03T14:01:56.025" v="6559" actId="20577"/>
        <pc:sldMkLst>
          <pc:docMk/>
          <pc:sldMk cId="3001019029" sldId="256"/>
        </pc:sldMkLst>
        <pc:spChg chg="mod">
          <ac:chgData name="Parisa Hajibabaee" userId="7f310c4f-d35e-41cf-a5e6-b6cf645ce581" providerId="ADAL" clId="{D676B128-FCA1-4E2B-A455-81707299A402}" dt="2023-08-12T16:59:31.850" v="25" actId="113"/>
          <ac:spMkLst>
            <pc:docMk/>
            <pc:sldMk cId="3001019029" sldId="256"/>
            <ac:spMk id="2" creationId="{CD47D4AB-B51B-0095-2D62-52A2629B8EDB}"/>
          </ac:spMkLst>
        </pc:spChg>
        <pc:spChg chg="mod">
          <ac:chgData name="Parisa Hajibabaee" userId="7f310c4f-d35e-41cf-a5e6-b6cf645ce581" providerId="ADAL" clId="{D676B128-FCA1-4E2B-A455-81707299A402}" dt="2023-09-03T14:01:56.025" v="6559" actId="20577"/>
          <ac:spMkLst>
            <pc:docMk/>
            <pc:sldMk cId="3001019029" sldId="256"/>
            <ac:spMk id="3" creationId="{0173D99D-40C2-3FAF-DCFF-8C6D24E9EEFD}"/>
          </ac:spMkLst>
        </pc:spChg>
      </pc:sldChg>
      <pc:sldChg chg="modSp new mod modNotesTx">
        <pc:chgData name="Parisa Hajibabaee" userId="7f310c4f-d35e-41cf-a5e6-b6cf645ce581" providerId="ADAL" clId="{D676B128-FCA1-4E2B-A455-81707299A402}" dt="2023-08-15T15:34:08.906" v="1106" actId="20577"/>
        <pc:sldMkLst>
          <pc:docMk/>
          <pc:sldMk cId="3757506713" sldId="257"/>
        </pc:sldMkLst>
        <pc:spChg chg="mod">
          <ac:chgData name="Parisa Hajibabaee" userId="7f310c4f-d35e-41cf-a5e6-b6cf645ce581" providerId="ADAL" clId="{D676B128-FCA1-4E2B-A455-81707299A402}" dt="2023-08-12T17:14:00.479" v="82" actId="113"/>
          <ac:spMkLst>
            <pc:docMk/>
            <pc:sldMk cId="3757506713" sldId="257"/>
            <ac:spMk id="2" creationId="{E30A7C81-83EB-3A8E-C99F-49D7D1FF4979}"/>
          </ac:spMkLst>
        </pc:spChg>
        <pc:spChg chg="mod">
          <ac:chgData name="Parisa Hajibabaee" userId="7f310c4f-d35e-41cf-a5e6-b6cf645ce581" providerId="ADAL" clId="{D676B128-FCA1-4E2B-A455-81707299A402}" dt="2023-08-12T17:15:11.162" v="110" actId="27636"/>
          <ac:spMkLst>
            <pc:docMk/>
            <pc:sldMk cId="3757506713" sldId="257"/>
            <ac:spMk id="3" creationId="{8FD17F01-75AF-07F9-E885-B47D5FC41772}"/>
          </ac:spMkLst>
        </pc:spChg>
      </pc:sldChg>
      <pc:sldChg chg="modSp new mod modNotesTx">
        <pc:chgData name="Parisa Hajibabaee" userId="7f310c4f-d35e-41cf-a5e6-b6cf645ce581" providerId="ADAL" clId="{D676B128-FCA1-4E2B-A455-81707299A402}" dt="2023-08-16T19:25:52.091" v="1221" actId="20577"/>
        <pc:sldMkLst>
          <pc:docMk/>
          <pc:sldMk cId="2914800545" sldId="258"/>
        </pc:sldMkLst>
        <pc:spChg chg="mod">
          <ac:chgData name="Parisa Hajibabaee" userId="7f310c4f-d35e-41cf-a5e6-b6cf645ce581" providerId="ADAL" clId="{D676B128-FCA1-4E2B-A455-81707299A402}" dt="2023-08-16T19:23:02.871" v="1219" actId="113"/>
          <ac:spMkLst>
            <pc:docMk/>
            <pc:sldMk cId="2914800545" sldId="258"/>
            <ac:spMk id="2" creationId="{D5B7C147-936F-752C-7CF9-12E9EA8FFF52}"/>
          </ac:spMkLst>
        </pc:spChg>
        <pc:spChg chg="mod">
          <ac:chgData name="Parisa Hajibabaee" userId="7f310c4f-d35e-41cf-a5e6-b6cf645ce581" providerId="ADAL" clId="{D676B128-FCA1-4E2B-A455-81707299A402}" dt="2023-08-12T17:19:42.222" v="225" actId="113"/>
          <ac:spMkLst>
            <pc:docMk/>
            <pc:sldMk cId="2914800545" sldId="258"/>
            <ac:spMk id="3" creationId="{713D8CA6-1C0B-FA72-094B-B03934AD96A1}"/>
          </ac:spMkLst>
        </pc:spChg>
      </pc:sldChg>
      <pc:sldChg chg="modSp new mod modNotesTx">
        <pc:chgData name="Parisa Hajibabaee" userId="7f310c4f-d35e-41cf-a5e6-b6cf645ce581" providerId="ADAL" clId="{D676B128-FCA1-4E2B-A455-81707299A402}" dt="2023-08-15T15:37:08.921" v="1107"/>
        <pc:sldMkLst>
          <pc:docMk/>
          <pc:sldMk cId="4160207648" sldId="259"/>
        </pc:sldMkLst>
        <pc:spChg chg="mod">
          <ac:chgData name="Parisa Hajibabaee" userId="7f310c4f-d35e-41cf-a5e6-b6cf645ce581" providerId="ADAL" clId="{D676B128-FCA1-4E2B-A455-81707299A402}" dt="2023-08-12T17:15:35.898" v="114" actId="108"/>
          <ac:spMkLst>
            <pc:docMk/>
            <pc:sldMk cId="4160207648" sldId="259"/>
            <ac:spMk id="2" creationId="{84A193C3-A6A4-B831-A6FB-EF4370B66EBB}"/>
          </ac:spMkLst>
        </pc:spChg>
        <pc:spChg chg="mod">
          <ac:chgData name="Parisa Hajibabaee" userId="7f310c4f-d35e-41cf-a5e6-b6cf645ce581" providerId="ADAL" clId="{D676B128-FCA1-4E2B-A455-81707299A402}" dt="2023-08-12T17:16:04.626" v="135" actId="113"/>
          <ac:spMkLst>
            <pc:docMk/>
            <pc:sldMk cId="4160207648" sldId="259"/>
            <ac:spMk id="3" creationId="{BFA0931C-BAB0-B4FA-AEED-F6B96232591A}"/>
          </ac:spMkLst>
        </pc:spChg>
      </pc:sldChg>
      <pc:sldChg chg="modSp new mod modNotesTx">
        <pc:chgData name="Parisa Hajibabaee" userId="7f310c4f-d35e-41cf-a5e6-b6cf645ce581" providerId="ADAL" clId="{D676B128-FCA1-4E2B-A455-81707299A402}" dt="2023-09-05T01:31:24.984" v="7436" actId="113"/>
        <pc:sldMkLst>
          <pc:docMk/>
          <pc:sldMk cId="1264815070" sldId="260"/>
        </pc:sldMkLst>
        <pc:spChg chg="mod">
          <ac:chgData name="Parisa Hajibabaee" userId="7f310c4f-d35e-41cf-a5e6-b6cf645ce581" providerId="ADAL" clId="{D676B128-FCA1-4E2B-A455-81707299A402}" dt="2023-09-05T01:31:24.984" v="7436" actId="113"/>
          <ac:spMkLst>
            <pc:docMk/>
            <pc:sldMk cId="1264815070" sldId="260"/>
            <ac:spMk id="2" creationId="{099A3E68-8F15-A455-4E87-A401D710FD99}"/>
          </ac:spMkLst>
        </pc:spChg>
        <pc:spChg chg="mod">
          <ac:chgData name="Parisa Hajibabaee" userId="7f310c4f-d35e-41cf-a5e6-b6cf645ce581" providerId="ADAL" clId="{D676B128-FCA1-4E2B-A455-81707299A402}" dt="2023-08-12T17:18:32.108" v="212" actId="27636"/>
          <ac:spMkLst>
            <pc:docMk/>
            <pc:sldMk cId="1264815070" sldId="260"/>
            <ac:spMk id="3" creationId="{A3CEBCE2-C431-315B-7DDF-7A358A42F104}"/>
          </ac:spMkLst>
        </pc:spChg>
      </pc:sldChg>
      <pc:sldChg chg="modSp add mod modNotesTx">
        <pc:chgData name="Parisa Hajibabaee" userId="7f310c4f-d35e-41cf-a5e6-b6cf645ce581" providerId="ADAL" clId="{D676B128-FCA1-4E2B-A455-81707299A402}" dt="2023-08-15T15:39:24.508" v="1108"/>
        <pc:sldMkLst>
          <pc:docMk/>
          <pc:sldMk cId="199709461" sldId="261"/>
        </pc:sldMkLst>
        <pc:spChg chg="mod">
          <ac:chgData name="Parisa Hajibabaee" userId="7f310c4f-d35e-41cf-a5e6-b6cf645ce581" providerId="ADAL" clId="{D676B128-FCA1-4E2B-A455-81707299A402}" dt="2023-08-12T17:16:44.405" v="162" actId="5793"/>
          <ac:spMkLst>
            <pc:docMk/>
            <pc:sldMk cId="199709461" sldId="261"/>
            <ac:spMk id="3" creationId="{BFA0931C-BAB0-B4FA-AEED-F6B96232591A}"/>
          </ac:spMkLst>
        </pc:spChg>
      </pc:sldChg>
      <pc:sldChg chg="modSp add mod modNotesTx">
        <pc:chgData name="Parisa Hajibabaee" userId="7f310c4f-d35e-41cf-a5e6-b6cf645ce581" providerId="ADAL" clId="{D676B128-FCA1-4E2B-A455-81707299A402}" dt="2023-09-03T14:06:52.092" v="6568" actId="113"/>
        <pc:sldMkLst>
          <pc:docMk/>
          <pc:sldMk cId="878123649" sldId="262"/>
        </pc:sldMkLst>
        <pc:spChg chg="mod">
          <ac:chgData name="Parisa Hajibabaee" userId="7f310c4f-d35e-41cf-a5e6-b6cf645ce581" providerId="ADAL" clId="{D676B128-FCA1-4E2B-A455-81707299A402}" dt="2023-09-03T14:06:52.092" v="6568" actId="113"/>
          <ac:spMkLst>
            <pc:docMk/>
            <pc:sldMk cId="878123649" sldId="262"/>
            <ac:spMk id="3" creationId="{BFA0931C-BAB0-B4FA-AEED-F6B96232591A}"/>
          </ac:spMkLst>
        </pc:spChg>
      </pc:sldChg>
      <pc:sldChg chg="modSp new mod modNotesTx">
        <pc:chgData name="Parisa Hajibabaee" userId="7f310c4f-d35e-41cf-a5e6-b6cf645ce581" providerId="ADAL" clId="{D676B128-FCA1-4E2B-A455-81707299A402}" dt="2023-08-16T19:28:23.415" v="1222"/>
        <pc:sldMkLst>
          <pc:docMk/>
          <pc:sldMk cId="2433302780" sldId="263"/>
        </pc:sldMkLst>
        <pc:spChg chg="mod">
          <ac:chgData name="Parisa Hajibabaee" userId="7f310c4f-d35e-41cf-a5e6-b6cf645ce581" providerId="ADAL" clId="{D676B128-FCA1-4E2B-A455-81707299A402}" dt="2023-08-12T17:19:58.698" v="227"/>
          <ac:spMkLst>
            <pc:docMk/>
            <pc:sldMk cId="2433302780" sldId="263"/>
            <ac:spMk id="2" creationId="{850A9E9E-0E16-B0D5-FB55-21E2DFAFEA8D}"/>
          </ac:spMkLst>
        </pc:spChg>
        <pc:spChg chg="mod">
          <ac:chgData name="Parisa Hajibabaee" userId="7f310c4f-d35e-41cf-a5e6-b6cf645ce581" providerId="ADAL" clId="{D676B128-FCA1-4E2B-A455-81707299A402}" dt="2023-08-12T17:20:19.463" v="240" actId="6549"/>
          <ac:spMkLst>
            <pc:docMk/>
            <pc:sldMk cId="2433302780" sldId="263"/>
            <ac:spMk id="3" creationId="{006D555C-4285-4EB0-5907-D24555CB47F7}"/>
          </ac:spMkLst>
        </pc:spChg>
      </pc:sldChg>
      <pc:sldChg chg="addSp delSp modSp new mod">
        <pc:chgData name="Parisa Hajibabaee" userId="7f310c4f-d35e-41cf-a5e6-b6cf645ce581" providerId="ADAL" clId="{D676B128-FCA1-4E2B-A455-81707299A402}" dt="2023-08-12T17:21:41.618" v="246" actId="1076"/>
        <pc:sldMkLst>
          <pc:docMk/>
          <pc:sldMk cId="3158761334" sldId="264"/>
        </pc:sldMkLst>
        <pc:spChg chg="mod">
          <ac:chgData name="Parisa Hajibabaee" userId="7f310c4f-d35e-41cf-a5e6-b6cf645ce581" providerId="ADAL" clId="{D676B128-FCA1-4E2B-A455-81707299A402}" dt="2023-08-12T17:21:00.162" v="242"/>
          <ac:spMkLst>
            <pc:docMk/>
            <pc:sldMk cId="3158761334" sldId="264"/>
            <ac:spMk id="2" creationId="{38947BAF-FB31-A0FA-9EF1-956F8D3A585F}"/>
          </ac:spMkLst>
        </pc:spChg>
        <pc:spChg chg="del">
          <ac:chgData name="Parisa Hajibabaee" userId="7f310c4f-d35e-41cf-a5e6-b6cf645ce581" providerId="ADAL" clId="{D676B128-FCA1-4E2B-A455-81707299A402}" dt="2023-08-12T17:21:31.172" v="243" actId="22"/>
          <ac:spMkLst>
            <pc:docMk/>
            <pc:sldMk cId="3158761334" sldId="264"/>
            <ac:spMk id="3" creationId="{3FC4F6C1-FA6F-DEF5-1F00-6CE726A361BC}"/>
          </ac:spMkLst>
        </pc:spChg>
        <pc:picChg chg="add mod ord">
          <ac:chgData name="Parisa Hajibabaee" userId="7f310c4f-d35e-41cf-a5e6-b6cf645ce581" providerId="ADAL" clId="{D676B128-FCA1-4E2B-A455-81707299A402}" dt="2023-08-12T17:21:41.618" v="246" actId="1076"/>
          <ac:picMkLst>
            <pc:docMk/>
            <pc:sldMk cId="3158761334" sldId="264"/>
            <ac:picMk id="5" creationId="{4DF4C37D-F850-11EF-DA7D-63F5CACA0288}"/>
          </ac:picMkLst>
        </pc:picChg>
      </pc:sldChg>
      <pc:sldChg chg="addSp delSp modSp new mod modClrScheme chgLayout modNotesTx">
        <pc:chgData name="Parisa Hajibabaee" userId="7f310c4f-d35e-41cf-a5e6-b6cf645ce581" providerId="ADAL" clId="{D676B128-FCA1-4E2B-A455-81707299A402}" dt="2023-09-01T16:32:31.593" v="6384" actId="1076"/>
        <pc:sldMkLst>
          <pc:docMk/>
          <pc:sldMk cId="2147321606" sldId="265"/>
        </pc:sldMkLst>
        <pc:spChg chg="mod ord">
          <ac:chgData name="Parisa Hajibabaee" userId="7f310c4f-d35e-41cf-a5e6-b6cf645ce581" providerId="ADAL" clId="{D676B128-FCA1-4E2B-A455-81707299A402}" dt="2023-08-12T17:22:17.889" v="249" actId="700"/>
          <ac:spMkLst>
            <pc:docMk/>
            <pc:sldMk cId="2147321606" sldId="265"/>
            <ac:spMk id="2" creationId="{B6B8110A-CC94-E3FA-CB54-77CC78C670CE}"/>
          </ac:spMkLst>
        </pc:spChg>
        <pc:spChg chg="del mod ord">
          <ac:chgData name="Parisa Hajibabaee" userId="7f310c4f-d35e-41cf-a5e6-b6cf645ce581" providerId="ADAL" clId="{D676B128-FCA1-4E2B-A455-81707299A402}" dt="2023-08-12T17:22:17.889" v="249" actId="700"/>
          <ac:spMkLst>
            <pc:docMk/>
            <pc:sldMk cId="2147321606" sldId="265"/>
            <ac:spMk id="3" creationId="{37F6DBCE-9DE2-6790-13B3-ACB7896BDB6A}"/>
          </ac:spMkLst>
        </pc:spChg>
        <pc:spChg chg="add del mod ord">
          <ac:chgData name="Parisa Hajibabaee" userId="7f310c4f-d35e-41cf-a5e6-b6cf645ce581" providerId="ADAL" clId="{D676B128-FCA1-4E2B-A455-81707299A402}" dt="2023-08-12T17:22:54.629" v="263" actId="22"/>
          <ac:spMkLst>
            <pc:docMk/>
            <pc:sldMk cId="2147321606" sldId="265"/>
            <ac:spMk id="4" creationId="{F8B27697-459A-9F42-A370-7DA4A9E69477}"/>
          </ac:spMkLst>
        </pc:spChg>
        <pc:spChg chg="add mod ord">
          <ac:chgData name="Parisa Hajibabaee" userId="7f310c4f-d35e-41cf-a5e6-b6cf645ce581" providerId="ADAL" clId="{D676B128-FCA1-4E2B-A455-81707299A402}" dt="2023-08-12T17:22:37.092" v="262" actId="20577"/>
          <ac:spMkLst>
            <pc:docMk/>
            <pc:sldMk cId="2147321606" sldId="265"/>
            <ac:spMk id="5" creationId="{BB419BFA-AF3E-1401-2D39-4F3279194C72}"/>
          </ac:spMkLst>
        </pc:spChg>
        <pc:picChg chg="add mod ord">
          <ac:chgData name="Parisa Hajibabaee" userId="7f310c4f-d35e-41cf-a5e6-b6cf645ce581" providerId="ADAL" clId="{D676B128-FCA1-4E2B-A455-81707299A402}" dt="2023-09-01T16:32:31.593" v="6384" actId="1076"/>
          <ac:picMkLst>
            <pc:docMk/>
            <pc:sldMk cId="2147321606" sldId="265"/>
            <ac:picMk id="7" creationId="{F196B8AF-3328-5CD6-912F-0D76E13BC408}"/>
          </ac:picMkLst>
        </pc:picChg>
      </pc:sldChg>
      <pc:sldChg chg="addSp modSp new mod modNotesTx">
        <pc:chgData name="Parisa Hajibabaee" userId="7f310c4f-d35e-41cf-a5e6-b6cf645ce581" providerId="ADAL" clId="{D676B128-FCA1-4E2B-A455-81707299A402}" dt="2023-08-16T19:31:45.110" v="1229"/>
        <pc:sldMkLst>
          <pc:docMk/>
          <pc:sldMk cId="3871415895" sldId="266"/>
        </pc:sldMkLst>
        <pc:spChg chg="mod">
          <ac:chgData name="Parisa Hajibabaee" userId="7f310c4f-d35e-41cf-a5e6-b6cf645ce581" providerId="ADAL" clId="{D676B128-FCA1-4E2B-A455-81707299A402}" dt="2023-08-12T17:23:13.551" v="266"/>
          <ac:spMkLst>
            <pc:docMk/>
            <pc:sldMk cId="3871415895" sldId="266"/>
            <ac:spMk id="2" creationId="{678F35FA-9D69-75B5-45E1-00D267E49987}"/>
          </ac:spMkLst>
        </pc:spChg>
        <pc:spChg chg="mod">
          <ac:chgData name="Parisa Hajibabaee" userId="7f310c4f-d35e-41cf-a5e6-b6cf645ce581" providerId="ADAL" clId="{D676B128-FCA1-4E2B-A455-81707299A402}" dt="2023-08-16T19:31:43.146" v="1228"/>
          <ac:spMkLst>
            <pc:docMk/>
            <pc:sldMk cId="3871415895" sldId="266"/>
            <ac:spMk id="3" creationId="{F5EEA248-A6BB-AF0D-21F3-D3F60B0677CB}"/>
          </ac:spMkLst>
        </pc:spChg>
        <pc:picChg chg="add mod">
          <ac:chgData name="Parisa Hajibabaee" userId="7f310c4f-d35e-41cf-a5e6-b6cf645ce581" providerId="ADAL" clId="{D676B128-FCA1-4E2B-A455-81707299A402}" dt="2023-08-12T17:23:57.011" v="276" actId="1076"/>
          <ac:picMkLst>
            <pc:docMk/>
            <pc:sldMk cId="3871415895" sldId="266"/>
            <ac:picMk id="5" creationId="{2CE28C50-87E3-72FE-B1CA-715E71242290}"/>
          </ac:picMkLst>
        </pc:picChg>
      </pc:sldChg>
      <pc:sldChg chg="modSp new mod modNotesTx">
        <pc:chgData name="Parisa Hajibabaee" userId="7f310c4f-d35e-41cf-a5e6-b6cf645ce581" providerId="ADAL" clId="{D676B128-FCA1-4E2B-A455-81707299A402}" dt="2023-09-01T16:32:48.075" v="6385" actId="33524"/>
        <pc:sldMkLst>
          <pc:docMk/>
          <pc:sldMk cId="2081359215" sldId="267"/>
        </pc:sldMkLst>
        <pc:spChg chg="mod">
          <ac:chgData name="Parisa Hajibabaee" userId="7f310c4f-d35e-41cf-a5e6-b6cf645ce581" providerId="ADAL" clId="{D676B128-FCA1-4E2B-A455-81707299A402}" dt="2023-08-12T17:24:37" v="278"/>
          <ac:spMkLst>
            <pc:docMk/>
            <pc:sldMk cId="2081359215" sldId="267"/>
            <ac:spMk id="2" creationId="{B6E7B595-DD67-643A-5C94-948C91E32BD3}"/>
          </ac:spMkLst>
        </pc:spChg>
        <pc:spChg chg="mod">
          <ac:chgData name="Parisa Hajibabaee" userId="7f310c4f-d35e-41cf-a5e6-b6cf645ce581" providerId="ADAL" clId="{D676B128-FCA1-4E2B-A455-81707299A402}" dt="2023-09-01T16:32:48.075" v="6385" actId="33524"/>
          <ac:spMkLst>
            <pc:docMk/>
            <pc:sldMk cId="2081359215" sldId="267"/>
            <ac:spMk id="3" creationId="{B6FF48B7-D6BE-23FA-5AEF-9BC53D50CF33}"/>
          </ac:spMkLst>
        </pc:spChg>
      </pc:sldChg>
      <pc:sldChg chg="addSp modSp new mod modClrScheme chgLayout modNotesTx">
        <pc:chgData name="Parisa Hajibabaee" userId="7f310c4f-d35e-41cf-a5e6-b6cf645ce581" providerId="ADAL" clId="{D676B128-FCA1-4E2B-A455-81707299A402}" dt="2023-08-16T19:34:01.036" v="1231"/>
        <pc:sldMkLst>
          <pc:docMk/>
          <pc:sldMk cId="1890058826" sldId="268"/>
        </pc:sldMkLst>
        <pc:spChg chg="mod ord">
          <ac:chgData name="Parisa Hajibabaee" userId="7f310c4f-d35e-41cf-a5e6-b6cf645ce581" providerId="ADAL" clId="{D676B128-FCA1-4E2B-A455-81707299A402}" dt="2023-08-12T17:26:01.231" v="308" actId="700"/>
          <ac:spMkLst>
            <pc:docMk/>
            <pc:sldMk cId="1890058826" sldId="268"/>
            <ac:spMk id="2" creationId="{73EFCCED-A698-A101-777B-CDC3831804C4}"/>
          </ac:spMkLst>
        </pc:spChg>
        <pc:spChg chg="mod ord">
          <ac:chgData name="Parisa Hajibabaee" userId="7f310c4f-d35e-41cf-a5e6-b6cf645ce581" providerId="ADAL" clId="{D676B128-FCA1-4E2B-A455-81707299A402}" dt="2023-08-12T17:27:19.282" v="337" actId="27636"/>
          <ac:spMkLst>
            <pc:docMk/>
            <pc:sldMk cId="1890058826" sldId="268"/>
            <ac:spMk id="3" creationId="{3D82121E-31E9-E53B-EFAB-580C49546576}"/>
          </ac:spMkLst>
        </pc:spChg>
        <pc:spChg chg="add mod ord">
          <ac:chgData name="Parisa Hajibabaee" userId="7f310c4f-d35e-41cf-a5e6-b6cf645ce581" providerId="ADAL" clId="{D676B128-FCA1-4E2B-A455-81707299A402}" dt="2023-08-12T17:27:19.282" v="336" actId="27636"/>
          <ac:spMkLst>
            <pc:docMk/>
            <pc:sldMk cId="1890058826" sldId="268"/>
            <ac:spMk id="4" creationId="{D5A5A932-E643-9D20-F9FD-C430AE222BD5}"/>
          </ac:spMkLst>
        </pc:spChg>
        <pc:picChg chg="add mod">
          <ac:chgData name="Parisa Hajibabaee" userId="7f310c4f-d35e-41cf-a5e6-b6cf645ce581" providerId="ADAL" clId="{D676B128-FCA1-4E2B-A455-81707299A402}" dt="2023-08-12T17:26:55.491" v="315" actId="1076"/>
          <ac:picMkLst>
            <pc:docMk/>
            <pc:sldMk cId="1890058826" sldId="268"/>
            <ac:picMk id="6" creationId="{72B3701D-0D32-D78E-1869-5586336939F5}"/>
          </ac:picMkLst>
        </pc:picChg>
      </pc:sldChg>
      <pc:sldChg chg="modSp new mod ord modNotesTx">
        <pc:chgData name="Parisa Hajibabaee" userId="7f310c4f-d35e-41cf-a5e6-b6cf645ce581" providerId="ADAL" clId="{D676B128-FCA1-4E2B-A455-81707299A402}" dt="2023-08-16T19:35:03.155" v="1232"/>
        <pc:sldMkLst>
          <pc:docMk/>
          <pc:sldMk cId="3570524989" sldId="269"/>
        </pc:sldMkLst>
        <pc:spChg chg="mod">
          <ac:chgData name="Parisa Hajibabaee" userId="7f310c4f-d35e-41cf-a5e6-b6cf645ce581" providerId="ADAL" clId="{D676B128-FCA1-4E2B-A455-81707299A402}" dt="2023-08-12T17:27:32.124" v="339"/>
          <ac:spMkLst>
            <pc:docMk/>
            <pc:sldMk cId="3570524989" sldId="269"/>
            <ac:spMk id="2" creationId="{ED931738-C697-C6E3-CFB1-1989BFAC8E1D}"/>
          </ac:spMkLst>
        </pc:spChg>
        <pc:spChg chg="mod">
          <ac:chgData name="Parisa Hajibabaee" userId="7f310c4f-d35e-41cf-a5e6-b6cf645ce581" providerId="ADAL" clId="{D676B128-FCA1-4E2B-A455-81707299A402}" dt="2023-08-12T17:27:57.082" v="356" actId="20577"/>
          <ac:spMkLst>
            <pc:docMk/>
            <pc:sldMk cId="3570524989" sldId="269"/>
            <ac:spMk id="3" creationId="{1A275122-588A-BBBC-5E5D-CBD5680CD5E3}"/>
          </ac:spMkLst>
        </pc:spChg>
      </pc:sldChg>
      <pc:sldChg chg="addSp delSp modSp new mod ord modNotesTx">
        <pc:chgData name="Parisa Hajibabaee" userId="7f310c4f-d35e-41cf-a5e6-b6cf645ce581" providerId="ADAL" clId="{D676B128-FCA1-4E2B-A455-81707299A402}" dt="2023-08-21T12:47:05.282" v="1411"/>
        <pc:sldMkLst>
          <pc:docMk/>
          <pc:sldMk cId="1773826343" sldId="270"/>
        </pc:sldMkLst>
        <pc:spChg chg="mod">
          <ac:chgData name="Parisa Hajibabaee" userId="7f310c4f-d35e-41cf-a5e6-b6cf645ce581" providerId="ADAL" clId="{D676B128-FCA1-4E2B-A455-81707299A402}" dt="2023-08-12T18:12:11.537" v="374" actId="20577"/>
          <ac:spMkLst>
            <pc:docMk/>
            <pc:sldMk cId="1773826343" sldId="270"/>
            <ac:spMk id="2" creationId="{30C54F1B-0C65-DDEB-9AA7-670301229902}"/>
          </ac:spMkLst>
        </pc:spChg>
        <pc:spChg chg="add del mod">
          <ac:chgData name="Parisa Hajibabaee" userId="7f310c4f-d35e-41cf-a5e6-b6cf645ce581" providerId="ADAL" clId="{D676B128-FCA1-4E2B-A455-81707299A402}" dt="2023-08-21T12:47:05.282" v="1411"/>
          <ac:spMkLst>
            <pc:docMk/>
            <pc:sldMk cId="1773826343" sldId="270"/>
            <ac:spMk id="3" creationId="{7C5CB152-0676-46AD-D0FE-32C7BBDF916F}"/>
          </ac:spMkLst>
        </pc:spChg>
        <pc:spChg chg="del">
          <ac:chgData name="Parisa Hajibabaee" userId="7f310c4f-d35e-41cf-a5e6-b6cf645ce581" providerId="ADAL" clId="{D676B128-FCA1-4E2B-A455-81707299A402}" dt="2023-08-12T17:38:08.309" v="358"/>
          <ac:spMkLst>
            <pc:docMk/>
            <pc:sldMk cId="1773826343" sldId="270"/>
            <ac:spMk id="3" creationId="{C5A92F6B-E7C5-6CAE-9125-54F9A24D939D}"/>
          </ac:spMkLst>
        </pc:spChg>
        <pc:spChg chg="add mod">
          <ac:chgData name="Parisa Hajibabaee" userId="7f310c4f-d35e-41cf-a5e6-b6cf645ce581" providerId="ADAL" clId="{D676B128-FCA1-4E2B-A455-81707299A402}" dt="2023-08-21T12:46:10.541" v="1409" actId="20577"/>
          <ac:spMkLst>
            <pc:docMk/>
            <pc:sldMk cId="1773826343" sldId="270"/>
            <ac:spMk id="4" creationId="{428671AC-5E9C-CAA0-7604-35F381B581BB}"/>
          </ac:spMkLst>
        </pc:spChg>
        <pc:picChg chg="add mod">
          <ac:chgData name="Parisa Hajibabaee" userId="7f310c4f-d35e-41cf-a5e6-b6cf645ce581" providerId="ADAL" clId="{D676B128-FCA1-4E2B-A455-81707299A402}" dt="2023-08-21T12:45:01.929" v="1272" actId="1076"/>
          <ac:picMkLst>
            <pc:docMk/>
            <pc:sldMk cId="1773826343" sldId="270"/>
            <ac:picMk id="1026" creationId="{80AF3E0F-9A38-7B67-0B03-E0D90F8171A4}"/>
          </ac:picMkLst>
        </pc:picChg>
      </pc:sldChg>
      <pc:sldChg chg="modSp new mod modNotesTx">
        <pc:chgData name="Parisa Hajibabaee" userId="7f310c4f-d35e-41cf-a5e6-b6cf645ce581" providerId="ADAL" clId="{D676B128-FCA1-4E2B-A455-81707299A402}" dt="2023-09-04T18:37:54.526" v="7382" actId="108"/>
        <pc:sldMkLst>
          <pc:docMk/>
          <pc:sldMk cId="643693875" sldId="271"/>
        </pc:sldMkLst>
        <pc:spChg chg="mod">
          <ac:chgData name="Parisa Hajibabaee" userId="7f310c4f-d35e-41cf-a5e6-b6cf645ce581" providerId="ADAL" clId="{D676B128-FCA1-4E2B-A455-81707299A402}" dt="2023-08-12T18:10:48.916" v="365" actId="20577"/>
          <ac:spMkLst>
            <pc:docMk/>
            <pc:sldMk cId="643693875" sldId="271"/>
            <ac:spMk id="2" creationId="{1BBA6E84-7CFA-1E03-111C-AAEEA43EC6EE}"/>
          </ac:spMkLst>
        </pc:spChg>
        <pc:spChg chg="mod">
          <ac:chgData name="Parisa Hajibabaee" userId="7f310c4f-d35e-41cf-a5e6-b6cf645ce581" providerId="ADAL" clId="{D676B128-FCA1-4E2B-A455-81707299A402}" dt="2023-09-04T18:37:54.526" v="7382" actId="108"/>
          <ac:spMkLst>
            <pc:docMk/>
            <pc:sldMk cId="643693875" sldId="271"/>
            <ac:spMk id="3" creationId="{63A9F7F5-7454-E9E2-6023-275C95D3A0BB}"/>
          </ac:spMkLst>
        </pc:spChg>
      </pc:sldChg>
      <pc:sldChg chg="addSp modSp new mod modNotesTx">
        <pc:chgData name="Parisa Hajibabaee" userId="7f310c4f-d35e-41cf-a5e6-b6cf645ce581" providerId="ADAL" clId="{D676B128-FCA1-4E2B-A455-81707299A402}" dt="2023-08-12T18:24:47.474" v="438" actId="12"/>
        <pc:sldMkLst>
          <pc:docMk/>
          <pc:sldMk cId="2626948087" sldId="272"/>
        </pc:sldMkLst>
        <pc:spChg chg="mod">
          <ac:chgData name="Parisa Hajibabaee" userId="7f310c4f-d35e-41cf-a5e6-b6cf645ce581" providerId="ADAL" clId="{D676B128-FCA1-4E2B-A455-81707299A402}" dt="2023-08-12T18:24:39.091" v="435" actId="21"/>
          <ac:spMkLst>
            <pc:docMk/>
            <pc:sldMk cId="2626948087" sldId="272"/>
            <ac:spMk id="2" creationId="{2FC1DF21-D28B-50A9-1341-F2E214C45E8A}"/>
          </ac:spMkLst>
        </pc:spChg>
        <pc:spChg chg="mod">
          <ac:chgData name="Parisa Hajibabaee" userId="7f310c4f-d35e-41cf-a5e6-b6cf645ce581" providerId="ADAL" clId="{D676B128-FCA1-4E2B-A455-81707299A402}" dt="2023-08-12T18:24:47.474" v="438" actId="12"/>
          <ac:spMkLst>
            <pc:docMk/>
            <pc:sldMk cId="2626948087" sldId="272"/>
            <ac:spMk id="3" creationId="{23042276-0ED9-29FE-F0BF-0BB34497FE39}"/>
          </ac:spMkLst>
        </pc:spChg>
        <pc:picChg chg="add mod">
          <ac:chgData name="Parisa Hajibabaee" userId="7f310c4f-d35e-41cf-a5e6-b6cf645ce581" providerId="ADAL" clId="{D676B128-FCA1-4E2B-A455-81707299A402}" dt="2023-08-12T18:20:33.329" v="390" actId="1076"/>
          <ac:picMkLst>
            <pc:docMk/>
            <pc:sldMk cId="2626948087" sldId="272"/>
            <ac:picMk id="5" creationId="{FD30D9B9-8931-E6F0-C407-5B3CECB4AD74}"/>
          </ac:picMkLst>
        </pc:picChg>
      </pc:sldChg>
      <pc:sldChg chg="addSp delSp modSp new mod modNotesTx">
        <pc:chgData name="Parisa Hajibabaee" userId="7f310c4f-d35e-41cf-a5e6-b6cf645ce581" providerId="ADAL" clId="{D676B128-FCA1-4E2B-A455-81707299A402}" dt="2023-08-12T18:24:33.600" v="434" actId="1076"/>
        <pc:sldMkLst>
          <pc:docMk/>
          <pc:sldMk cId="2923389922" sldId="273"/>
        </pc:sldMkLst>
        <pc:spChg chg="mod">
          <ac:chgData name="Parisa Hajibabaee" userId="7f310c4f-d35e-41cf-a5e6-b6cf645ce581" providerId="ADAL" clId="{D676B128-FCA1-4E2B-A455-81707299A402}" dt="2023-08-12T18:24:16.078" v="428" actId="21"/>
          <ac:spMkLst>
            <pc:docMk/>
            <pc:sldMk cId="2923389922" sldId="273"/>
            <ac:spMk id="2" creationId="{8E555591-22BB-BA2A-6095-8D16FD8931DF}"/>
          </ac:spMkLst>
        </pc:spChg>
        <pc:spChg chg="del">
          <ac:chgData name="Parisa Hajibabaee" userId="7f310c4f-d35e-41cf-a5e6-b6cf645ce581" providerId="ADAL" clId="{D676B128-FCA1-4E2B-A455-81707299A402}" dt="2023-08-12T18:22:20.446" v="406" actId="22"/>
          <ac:spMkLst>
            <pc:docMk/>
            <pc:sldMk cId="2923389922" sldId="273"/>
            <ac:spMk id="3" creationId="{DAE201E0-A1E8-A415-3F5E-7F208AB6C8BF}"/>
          </ac:spMkLst>
        </pc:spChg>
        <pc:spChg chg="add del">
          <ac:chgData name="Parisa Hajibabaee" userId="7f310c4f-d35e-41cf-a5e6-b6cf645ce581" providerId="ADAL" clId="{D676B128-FCA1-4E2B-A455-81707299A402}" dt="2023-08-12T18:21:24.709" v="401"/>
          <ac:spMkLst>
            <pc:docMk/>
            <pc:sldMk cId="2923389922" sldId="273"/>
            <ac:spMk id="4" creationId="{1878B4D1-B488-EF63-29E1-F2B0663B075D}"/>
          </ac:spMkLst>
        </pc:spChg>
        <pc:spChg chg="add mod">
          <ac:chgData name="Parisa Hajibabaee" userId="7f310c4f-d35e-41cf-a5e6-b6cf645ce581" providerId="ADAL" clId="{D676B128-FCA1-4E2B-A455-81707299A402}" dt="2023-08-12T18:24:25.321" v="431" actId="1076"/>
          <ac:spMkLst>
            <pc:docMk/>
            <pc:sldMk cId="2923389922" sldId="273"/>
            <ac:spMk id="8" creationId="{8132B6D5-27B8-941F-8AFA-FC0A6642AE12}"/>
          </ac:spMkLst>
        </pc:spChg>
        <pc:spChg chg="add mod">
          <ac:chgData name="Parisa Hajibabaee" userId="7f310c4f-d35e-41cf-a5e6-b6cf645ce581" providerId="ADAL" clId="{D676B128-FCA1-4E2B-A455-81707299A402}" dt="2023-08-12T18:24:21.256" v="430" actId="1076"/>
          <ac:spMkLst>
            <pc:docMk/>
            <pc:sldMk cId="2923389922" sldId="273"/>
            <ac:spMk id="10" creationId="{5BF28D57-0D2A-5BE2-758D-4F9C367F07D5}"/>
          </ac:spMkLst>
        </pc:spChg>
        <pc:spChg chg="add mod">
          <ac:chgData name="Parisa Hajibabaee" userId="7f310c4f-d35e-41cf-a5e6-b6cf645ce581" providerId="ADAL" clId="{D676B128-FCA1-4E2B-A455-81707299A402}" dt="2023-08-12T18:24:33.600" v="434" actId="1076"/>
          <ac:spMkLst>
            <pc:docMk/>
            <pc:sldMk cId="2923389922" sldId="273"/>
            <ac:spMk id="12" creationId="{679476C1-5D98-85ED-608E-AB8489B0A9F6}"/>
          </ac:spMkLst>
        </pc:spChg>
        <pc:picChg chg="add mod ord">
          <ac:chgData name="Parisa Hajibabaee" userId="7f310c4f-d35e-41cf-a5e6-b6cf645ce581" providerId="ADAL" clId="{D676B128-FCA1-4E2B-A455-81707299A402}" dt="2023-08-12T18:24:28.145" v="432" actId="1076"/>
          <ac:picMkLst>
            <pc:docMk/>
            <pc:sldMk cId="2923389922" sldId="273"/>
            <ac:picMk id="6" creationId="{1C52776C-5D3E-9AA7-07FE-B9BD0765F6BB}"/>
          </ac:picMkLst>
        </pc:picChg>
        <pc:picChg chg="add del">
          <ac:chgData name="Parisa Hajibabaee" userId="7f310c4f-d35e-41cf-a5e6-b6cf645ce581" providerId="ADAL" clId="{D676B128-FCA1-4E2B-A455-81707299A402}" dt="2023-08-12T18:21:24.709" v="401"/>
          <ac:picMkLst>
            <pc:docMk/>
            <pc:sldMk cId="2923389922" sldId="273"/>
            <ac:picMk id="2050" creationId="{FF4E4DE6-34AA-2D23-70E3-48F5017F53E2}"/>
          </ac:picMkLst>
        </pc:picChg>
      </pc:sldChg>
      <pc:sldChg chg="addSp modSp new mod setBg modNotesTx">
        <pc:chgData name="Parisa Hajibabaee" userId="7f310c4f-d35e-41cf-a5e6-b6cf645ce581" providerId="ADAL" clId="{D676B128-FCA1-4E2B-A455-81707299A402}" dt="2023-08-16T19:45:16.946" v="1250"/>
        <pc:sldMkLst>
          <pc:docMk/>
          <pc:sldMk cId="1815324899" sldId="274"/>
        </pc:sldMkLst>
        <pc:spChg chg="mod">
          <ac:chgData name="Parisa Hajibabaee" userId="7f310c4f-d35e-41cf-a5e6-b6cf645ce581" providerId="ADAL" clId="{D676B128-FCA1-4E2B-A455-81707299A402}" dt="2023-08-12T18:26:26.822" v="443" actId="26606"/>
          <ac:spMkLst>
            <pc:docMk/>
            <pc:sldMk cId="1815324899" sldId="274"/>
            <ac:spMk id="2" creationId="{B9BAAED2-2580-7BA5-D083-2EC3B01D3163}"/>
          </ac:spMkLst>
        </pc:spChg>
        <pc:spChg chg="mod">
          <ac:chgData name="Parisa Hajibabaee" userId="7f310c4f-d35e-41cf-a5e6-b6cf645ce581" providerId="ADAL" clId="{D676B128-FCA1-4E2B-A455-81707299A402}" dt="2023-08-12T18:26:33.832" v="445" actId="14100"/>
          <ac:spMkLst>
            <pc:docMk/>
            <pc:sldMk cId="1815324899" sldId="274"/>
            <ac:spMk id="3" creationId="{D4C7E612-31DF-5070-E3BE-D435D62C6348}"/>
          </ac:spMkLst>
        </pc:spChg>
        <pc:spChg chg="add">
          <ac:chgData name="Parisa Hajibabaee" userId="7f310c4f-d35e-41cf-a5e6-b6cf645ce581" providerId="ADAL" clId="{D676B128-FCA1-4E2B-A455-81707299A402}" dt="2023-08-12T18:26:26.822" v="443" actId="26606"/>
          <ac:spMkLst>
            <pc:docMk/>
            <pc:sldMk cId="1815324899" sldId="274"/>
            <ac:spMk id="3079" creationId="{743AA782-23D1-4521-8CAD-47662984AA08}"/>
          </ac:spMkLst>
        </pc:spChg>
        <pc:spChg chg="add">
          <ac:chgData name="Parisa Hajibabaee" userId="7f310c4f-d35e-41cf-a5e6-b6cf645ce581" providerId="ADAL" clId="{D676B128-FCA1-4E2B-A455-81707299A402}" dt="2023-08-12T18:26:26.822" v="443" actId="26606"/>
          <ac:spMkLst>
            <pc:docMk/>
            <pc:sldMk cId="1815324899" sldId="274"/>
            <ac:spMk id="3081" creationId="{71877DBC-BB60-40F0-AC93-2ACDBAAE60CE}"/>
          </ac:spMkLst>
        </pc:spChg>
        <pc:picChg chg="add mod">
          <ac:chgData name="Parisa Hajibabaee" userId="7f310c4f-d35e-41cf-a5e6-b6cf645ce581" providerId="ADAL" clId="{D676B128-FCA1-4E2B-A455-81707299A402}" dt="2023-08-12T18:26:33.832" v="445" actId="14100"/>
          <ac:picMkLst>
            <pc:docMk/>
            <pc:sldMk cId="1815324899" sldId="274"/>
            <ac:picMk id="3074" creationId="{3A05CED7-DDA8-D8F1-B4D9-26CA769AB357}"/>
          </ac:picMkLst>
        </pc:picChg>
      </pc:sldChg>
      <pc:sldChg chg="addSp modSp new mod">
        <pc:chgData name="Parisa Hajibabaee" userId="7f310c4f-d35e-41cf-a5e6-b6cf645ce581" providerId="ADAL" clId="{D676B128-FCA1-4E2B-A455-81707299A402}" dt="2023-08-12T18:30:26.083" v="478" actId="1076"/>
        <pc:sldMkLst>
          <pc:docMk/>
          <pc:sldMk cId="1897543950" sldId="275"/>
        </pc:sldMkLst>
        <pc:spChg chg="mod">
          <ac:chgData name="Parisa Hajibabaee" userId="7f310c4f-d35e-41cf-a5e6-b6cf645ce581" providerId="ADAL" clId="{D676B128-FCA1-4E2B-A455-81707299A402}" dt="2023-08-12T18:28:42.671" v="467" actId="20577"/>
          <ac:spMkLst>
            <pc:docMk/>
            <pc:sldMk cId="1897543950" sldId="275"/>
            <ac:spMk id="2" creationId="{D14A2987-40DC-AE71-58B3-7BA7E01C97CE}"/>
          </ac:spMkLst>
        </pc:spChg>
        <pc:spChg chg="mod">
          <ac:chgData name="Parisa Hajibabaee" userId="7f310c4f-d35e-41cf-a5e6-b6cf645ce581" providerId="ADAL" clId="{D676B128-FCA1-4E2B-A455-81707299A402}" dt="2023-08-12T18:30:03.709" v="474"/>
          <ac:spMkLst>
            <pc:docMk/>
            <pc:sldMk cId="1897543950" sldId="275"/>
            <ac:spMk id="3" creationId="{2D1FBE1A-73E0-AAB8-5443-77862CFA1415}"/>
          </ac:spMkLst>
        </pc:spChg>
        <pc:picChg chg="add mod">
          <ac:chgData name="Parisa Hajibabaee" userId="7f310c4f-d35e-41cf-a5e6-b6cf645ce581" providerId="ADAL" clId="{D676B128-FCA1-4E2B-A455-81707299A402}" dt="2023-08-12T18:30:16.018" v="476" actId="1076"/>
          <ac:picMkLst>
            <pc:docMk/>
            <pc:sldMk cId="1897543950" sldId="275"/>
            <ac:picMk id="5" creationId="{26371A94-9E9A-09F7-6EA5-EC96B5B09622}"/>
          </ac:picMkLst>
        </pc:picChg>
        <pc:picChg chg="add mod">
          <ac:chgData name="Parisa Hajibabaee" userId="7f310c4f-d35e-41cf-a5e6-b6cf645ce581" providerId="ADAL" clId="{D676B128-FCA1-4E2B-A455-81707299A402}" dt="2023-08-12T18:30:26.083" v="478" actId="1076"/>
          <ac:picMkLst>
            <pc:docMk/>
            <pc:sldMk cId="1897543950" sldId="275"/>
            <ac:picMk id="7" creationId="{55E094A5-998F-3840-C740-CD1DB14344F0}"/>
          </ac:picMkLst>
        </pc:picChg>
      </pc:sldChg>
      <pc:sldChg chg="addSp modSp new mod modNotesTx">
        <pc:chgData name="Parisa Hajibabaee" userId="7f310c4f-d35e-41cf-a5e6-b6cf645ce581" providerId="ADAL" clId="{D676B128-FCA1-4E2B-A455-81707299A402}" dt="2023-08-16T19:52:47.116" v="1254"/>
        <pc:sldMkLst>
          <pc:docMk/>
          <pc:sldMk cId="667652538" sldId="276"/>
        </pc:sldMkLst>
        <pc:spChg chg="mod">
          <ac:chgData name="Parisa Hajibabaee" userId="7f310c4f-d35e-41cf-a5e6-b6cf645ce581" providerId="ADAL" clId="{D676B128-FCA1-4E2B-A455-81707299A402}" dt="2023-08-16T19:49:23.893" v="1253" actId="113"/>
          <ac:spMkLst>
            <pc:docMk/>
            <pc:sldMk cId="667652538" sldId="276"/>
            <ac:spMk id="2" creationId="{10524806-A950-655E-8143-79E59FC9E10F}"/>
          </ac:spMkLst>
        </pc:spChg>
        <pc:spChg chg="mod">
          <ac:chgData name="Parisa Hajibabaee" userId="7f310c4f-d35e-41cf-a5e6-b6cf645ce581" providerId="ADAL" clId="{D676B128-FCA1-4E2B-A455-81707299A402}" dt="2023-08-12T18:28:12.684" v="461"/>
          <ac:spMkLst>
            <pc:docMk/>
            <pc:sldMk cId="667652538" sldId="276"/>
            <ac:spMk id="3" creationId="{38948A40-1735-50D9-2D31-FF0B86F1680D}"/>
          </ac:spMkLst>
        </pc:spChg>
        <pc:picChg chg="add mod">
          <ac:chgData name="Parisa Hajibabaee" userId="7f310c4f-d35e-41cf-a5e6-b6cf645ce581" providerId="ADAL" clId="{D676B128-FCA1-4E2B-A455-81707299A402}" dt="2023-08-12T18:28:29.144" v="465" actId="1076"/>
          <ac:picMkLst>
            <pc:docMk/>
            <pc:sldMk cId="667652538" sldId="276"/>
            <ac:picMk id="5" creationId="{15432C70-93BE-A9A5-E911-B0F0BC2F0F3A}"/>
          </ac:picMkLst>
        </pc:picChg>
      </pc:sldChg>
      <pc:sldChg chg="addSp modSp new mod modNotesTx">
        <pc:chgData name="Parisa Hajibabaee" userId="7f310c4f-d35e-41cf-a5e6-b6cf645ce581" providerId="ADAL" clId="{D676B128-FCA1-4E2B-A455-81707299A402}" dt="2023-08-12T18:31:22.752" v="489" actId="1076"/>
        <pc:sldMkLst>
          <pc:docMk/>
          <pc:sldMk cId="364493624" sldId="277"/>
        </pc:sldMkLst>
        <pc:spChg chg="mod">
          <ac:chgData name="Parisa Hajibabaee" userId="7f310c4f-d35e-41cf-a5e6-b6cf645ce581" providerId="ADAL" clId="{D676B128-FCA1-4E2B-A455-81707299A402}" dt="2023-08-12T18:30:44.682" v="482" actId="20577"/>
          <ac:spMkLst>
            <pc:docMk/>
            <pc:sldMk cId="364493624" sldId="277"/>
            <ac:spMk id="2" creationId="{1D78C49E-DCDA-135B-5937-43624A6EA67E}"/>
          </ac:spMkLst>
        </pc:spChg>
        <pc:spChg chg="mod">
          <ac:chgData name="Parisa Hajibabaee" userId="7f310c4f-d35e-41cf-a5e6-b6cf645ce581" providerId="ADAL" clId="{D676B128-FCA1-4E2B-A455-81707299A402}" dt="2023-08-12T18:30:38.607" v="480"/>
          <ac:spMkLst>
            <pc:docMk/>
            <pc:sldMk cId="364493624" sldId="277"/>
            <ac:spMk id="3" creationId="{1A6D7790-7C0C-4ECC-4822-C07B564A8B46}"/>
          </ac:spMkLst>
        </pc:spChg>
        <pc:picChg chg="add mod">
          <ac:chgData name="Parisa Hajibabaee" userId="7f310c4f-d35e-41cf-a5e6-b6cf645ce581" providerId="ADAL" clId="{D676B128-FCA1-4E2B-A455-81707299A402}" dt="2023-08-12T18:31:22.752" v="489" actId="1076"/>
          <ac:picMkLst>
            <pc:docMk/>
            <pc:sldMk cId="364493624" sldId="277"/>
            <ac:picMk id="5" creationId="{6EC1A230-975B-7B7D-ACB5-6E4B8D7363B9}"/>
          </ac:picMkLst>
        </pc:picChg>
      </pc:sldChg>
      <pc:sldChg chg="modSp add mod modNotesTx">
        <pc:chgData name="Parisa Hajibabaee" userId="7f310c4f-d35e-41cf-a5e6-b6cf645ce581" providerId="ADAL" clId="{D676B128-FCA1-4E2B-A455-81707299A402}" dt="2023-09-03T15:14:00.790" v="7135" actId="113"/>
        <pc:sldMkLst>
          <pc:docMk/>
          <pc:sldMk cId="240960992" sldId="278"/>
        </pc:sldMkLst>
        <pc:spChg chg="mod">
          <ac:chgData name="Parisa Hajibabaee" userId="7f310c4f-d35e-41cf-a5e6-b6cf645ce581" providerId="ADAL" clId="{D676B128-FCA1-4E2B-A455-81707299A402}" dt="2023-09-03T15:14:00.790" v="7135" actId="113"/>
          <ac:spMkLst>
            <pc:docMk/>
            <pc:sldMk cId="240960992" sldId="278"/>
            <ac:spMk id="2" creationId="{F2BA960D-9870-AB73-AC0C-8FFA0802E680}"/>
          </ac:spMkLst>
        </pc:spChg>
      </pc:sldChg>
      <pc:sldChg chg="delSp modSp add mod setBg delDesignElem modNotesTx">
        <pc:chgData name="Parisa Hajibabaee" userId="7f310c4f-d35e-41cf-a5e6-b6cf645ce581" providerId="ADAL" clId="{D676B128-FCA1-4E2B-A455-81707299A402}" dt="2023-09-03T15:15:19.797" v="7144" actId="113"/>
        <pc:sldMkLst>
          <pc:docMk/>
          <pc:sldMk cId="2933561425" sldId="279"/>
        </pc:sldMkLst>
        <pc:spChg chg="mod">
          <ac:chgData name="Parisa Hajibabaee" userId="7f310c4f-d35e-41cf-a5e6-b6cf645ce581" providerId="ADAL" clId="{D676B128-FCA1-4E2B-A455-81707299A402}" dt="2023-09-03T15:15:19.797" v="7144" actId="113"/>
          <ac:spMkLst>
            <pc:docMk/>
            <pc:sldMk cId="2933561425" sldId="279"/>
            <ac:spMk id="2" creationId="{90F67139-F440-270C-6CDE-B3973CF048C6}"/>
          </ac:spMkLst>
        </pc:spChg>
        <pc:spChg chg="mod">
          <ac:chgData name="Parisa Hajibabaee" userId="7f310c4f-d35e-41cf-a5e6-b6cf645ce581" providerId="ADAL" clId="{D676B128-FCA1-4E2B-A455-81707299A402}" dt="2023-09-03T15:14:45.277" v="7142"/>
          <ac:spMkLst>
            <pc:docMk/>
            <pc:sldMk cId="2933561425" sldId="279"/>
            <ac:spMk id="3" creationId="{6BFE63E1-5867-E635-DA0D-7C8A702910A2}"/>
          </ac:spMkLst>
        </pc:spChg>
        <pc:spChg chg="del">
          <ac:chgData name="Parisa Hajibabaee" userId="7f310c4f-d35e-41cf-a5e6-b6cf645ce581" providerId="ADAL" clId="{D676B128-FCA1-4E2B-A455-81707299A402}" dt="2023-08-12T19:08:20.026" v="500"/>
          <ac:spMkLst>
            <pc:docMk/>
            <pc:sldMk cId="2933561425" sldId="279"/>
            <ac:spMk id="8" creationId="{2B566528-1B12-4246-9431-5C2D7D081168}"/>
          </ac:spMkLst>
        </pc:spChg>
        <pc:spChg chg="del">
          <ac:chgData name="Parisa Hajibabaee" userId="7f310c4f-d35e-41cf-a5e6-b6cf645ce581" providerId="ADAL" clId="{D676B128-FCA1-4E2B-A455-81707299A402}" dt="2023-08-12T19:08:20.026" v="500"/>
          <ac:spMkLst>
            <pc:docMk/>
            <pc:sldMk cId="2933561425" sldId="279"/>
            <ac:spMk id="10" creationId="{2E80C965-DB6D-4F81-9E9E-B027384D0BD6}"/>
          </ac:spMkLst>
        </pc:spChg>
        <pc:spChg chg="del">
          <ac:chgData name="Parisa Hajibabaee" userId="7f310c4f-d35e-41cf-a5e6-b6cf645ce581" providerId="ADAL" clId="{D676B128-FCA1-4E2B-A455-81707299A402}" dt="2023-08-12T19:08:20.026" v="500"/>
          <ac:spMkLst>
            <pc:docMk/>
            <pc:sldMk cId="2933561425" sldId="279"/>
            <ac:spMk id="12" creationId="{A580F890-B085-4E95-96AA-55AEBEC5CE6E}"/>
          </ac:spMkLst>
        </pc:spChg>
        <pc:spChg chg="del">
          <ac:chgData name="Parisa Hajibabaee" userId="7f310c4f-d35e-41cf-a5e6-b6cf645ce581" providerId="ADAL" clId="{D676B128-FCA1-4E2B-A455-81707299A402}" dt="2023-08-12T19:08:20.026" v="500"/>
          <ac:spMkLst>
            <pc:docMk/>
            <pc:sldMk cId="2933561425" sldId="279"/>
            <ac:spMk id="14" creationId="{D3F51FEB-38FB-4F6C-9F7B-2F2AFAB65463}"/>
          </ac:spMkLst>
        </pc:spChg>
        <pc:spChg chg="del">
          <ac:chgData name="Parisa Hajibabaee" userId="7f310c4f-d35e-41cf-a5e6-b6cf645ce581" providerId="ADAL" clId="{D676B128-FCA1-4E2B-A455-81707299A402}" dt="2023-08-12T19:08:20.026" v="500"/>
          <ac:spMkLst>
            <pc:docMk/>
            <pc:sldMk cId="2933561425" sldId="279"/>
            <ac:spMk id="16" creationId="{1E547BA6-BAE0-43BB-A7CA-60F69CE252F0}"/>
          </ac:spMkLst>
        </pc:spChg>
      </pc:sldChg>
      <pc:sldChg chg="delSp add del setBg delDesignElem">
        <pc:chgData name="Parisa Hajibabaee" userId="7f310c4f-d35e-41cf-a5e6-b6cf645ce581" providerId="ADAL" clId="{D676B128-FCA1-4E2B-A455-81707299A402}" dt="2023-09-03T15:15:10.797" v="7143" actId="47"/>
        <pc:sldMkLst>
          <pc:docMk/>
          <pc:sldMk cId="1681329038" sldId="280"/>
        </pc:sldMkLst>
        <pc:spChg chg="del">
          <ac:chgData name="Parisa Hajibabaee" userId="7f310c4f-d35e-41cf-a5e6-b6cf645ce581" providerId="ADAL" clId="{D676B128-FCA1-4E2B-A455-81707299A402}" dt="2023-08-12T19:08:20.026" v="500"/>
          <ac:spMkLst>
            <pc:docMk/>
            <pc:sldMk cId="1681329038" sldId="280"/>
            <ac:spMk id="8" creationId="{2B566528-1B12-4246-9431-5C2D7D081168}"/>
          </ac:spMkLst>
        </pc:spChg>
        <pc:spChg chg="del">
          <ac:chgData name="Parisa Hajibabaee" userId="7f310c4f-d35e-41cf-a5e6-b6cf645ce581" providerId="ADAL" clId="{D676B128-FCA1-4E2B-A455-81707299A402}" dt="2023-08-12T19:08:20.026" v="500"/>
          <ac:spMkLst>
            <pc:docMk/>
            <pc:sldMk cId="1681329038" sldId="280"/>
            <ac:spMk id="10" creationId="{2E80C965-DB6D-4F81-9E9E-B027384D0BD6}"/>
          </ac:spMkLst>
        </pc:spChg>
        <pc:spChg chg="del">
          <ac:chgData name="Parisa Hajibabaee" userId="7f310c4f-d35e-41cf-a5e6-b6cf645ce581" providerId="ADAL" clId="{D676B128-FCA1-4E2B-A455-81707299A402}" dt="2023-08-12T19:08:20.026" v="500"/>
          <ac:spMkLst>
            <pc:docMk/>
            <pc:sldMk cId="1681329038" sldId="280"/>
            <ac:spMk id="12" creationId="{A580F890-B085-4E95-96AA-55AEBEC5CE6E}"/>
          </ac:spMkLst>
        </pc:spChg>
        <pc:spChg chg="del">
          <ac:chgData name="Parisa Hajibabaee" userId="7f310c4f-d35e-41cf-a5e6-b6cf645ce581" providerId="ADAL" clId="{D676B128-FCA1-4E2B-A455-81707299A402}" dt="2023-08-12T19:08:20.026" v="500"/>
          <ac:spMkLst>
            <pc:docMk/>
            <pc:sldMk cId="1681329038" sldId="280"/>
            <ac:spMk id="14" creationId="{D3F51FEB-38FB-4F6C-9F7B-2F2AFAB65463}"/>
          </ac:spMkLst>
        </pc:spChg>
        <pc:spChg chg="del">
          <ac:chgData name="Parisa Hajibabaee" userId="7f310c4f-d35e-41cf-a5e6-b6cf645ce581" providerId="ADAL" clId="{D676B128-FCA1-4E2B-A455-81707299A402}" dt="2023-08-12T19:08:20.026" v="500"/>
          <ac:spMkLst>
            <pc:docMk/>
            <pc:sldMk cId="1681329038" sldId="280"/>
            <ac:spMk id="16" creationId="{1E547BA6-BAE0-43BB-A7CA-60F69CE252F0}"/>
          </ac:spMkLst>
        </pc:spChg>
      </pc:sldChg>
      <pc:sldChg chg="add modNotesTx">
        <pc:chgData name="Parisa Hajibabaee" userId="7f310c4f-d35e-41cf-a5e6-b6cf645ce581" providerId="ADAL" clId="{D676B128-FCA1-4E2B-A455-81707299A402}" dt="2023-08-15T16:56:22.159" v="1189"/>
        <pc:sldMkLst>
          <pc:docMk/>
          <pc:sldMk cId="3915510266" sldId="281"/>
        </pc:sldMkLst>
      </pc:sldChg>
      <pc:sldChg chg="addSp delSp modSp add mod setBg delDesignElem modNotesTx">
        <pc:chgData name="Parisa Hajibabaee" userId="7f310c4f-d35e-41cf-a5e6-b6cf645ce581" providerId="ADAL" clId="{D676B128-FCA1-4E2B-A455-81707299A402}" dt="2023-09-04T18:53:08.195" v="7433" actId="113"/>
        <pc:sldMkLst>
          <pc:docMk/>
          <pc:sldMk cId="23722853" sldId="282"/>
        </pc:sldMkLst>
        <pc:spChg chg="mod">
          <ac:chgData name="Parisa Hajibabaee" userId="7f310c4f-d35e-41cf-a5e6-b6cf645ce581" providerId="ADAL" clId="{D676B128-FCA1-4E2B-A455-81707299A402}" dt="2023-09-03T15:15:58.156" v="7145" actId="113"/>
          <ac:spMkLst>
            <pc:docMk/>
            <pc:sldMk cId="23722853" sldId="282"/>
            <ac:spMk id="2" creationId="{5C6FF2F4-68FD-48B9-AE28-D44911ABDBB5}"/>
          </ac:spMkLst>
        </pc:spChg>
        <pc:spChg chg="add mod">
          <ac:chgData name="Parisa Hajibabaee" userId="7f310c4f-d35e-41cf-a5e6-b6cf645ce581" providerId="ADAL" clId="{D676B128-FCA1-4E2B-A455-81707299A402}" dt="2023-09-04T18:52:57.964" v="7431" actId="1076"/>
          <ac:spMkLst>
            <pc:docMk/>
            <pc:sldMk cId="23722853" sldId="282"/>
            <ac:spMk id="6" creationId="{24B6E85C-F625-B9E9-52C6-BE09D12BEDFE}"/>
          </ac:spMkLst>
        </pc:spChg>
        <pc:spChg chg="del">
          <ac:chgData name="Parisa Hajibabaee" userId="7f310c4f-d35e-41cf-a5e6-b6cf645ce581" providerId="ADAL" clId="{D676B128-FCA1-4E2B-A455-81707299A402}" dt="2023-08-12T19:08:20.026" v="500"/>
          <ac:spMkLst>
            <pc:docMk/>
            <pc:sldMk cId="23722853" sldId="282"/>
            <ac:spMk id="9" creationId="{2B566528-1B12-4246-9431-5C2D7D081168}"/>
          </ac:spMkLst>
        </pc:spChg>
        <pc:grpChg chg="del">
          <ac:chgData name="Parisa Hajibabaee" userId="7f310c4f-d35e-41cf-a5e6-b6cf645ce581" providerId="ADAL" clId="{D676B128-FCA1-4E2B-A455-81707299A402}" dt="2023-08-12T19:08:20.026" v="500"/>
          <ac:grpSpMkLst>
            <pc:docMk/>
            <pc:sldMk cId="23722853" sldId="282"/>
            <ac:grpSpMk id="11" creationId="{828A5161-06F1-46CF-8AD7-844680A59E13}"/>
          </ac:grpSpMkLst>
        </pc:grpChg>
        <pc:grpChg chg="del">
          <ac:chgData name="Parisa Hajibabaee" userId="7f310c4f-d35e-41cf-a5e6-b6cf645ce581" providerId="ADAL" clId="{D676B128-FCA1-4E2B-A455-81707299A402}" dt="2023-08-12T19:08:20.026" v="500"/>
          <ac:grpSpMkLst>
            <pc:docMk/>
            <pc:sldMk cId="23722853" sldId="282"/>
            <ac:grpSpMk id="15" creationId="{5995D10D-E9C9-47DB-AE7E-801FEF38F5C9}"/>
          </ac:grpSpMkLst>
        </pc:grpChg>
      </pc:sldChg>
      <pc:sldChg chg="delSp modSp add mod setBg delDesignElem modNotesTx">
        <pc:chgData name="Parisa Hajibabaee" userId="7f310c4f-d35e-41cf-a5e6-b6cf645ce581" providerId="ADAL" clId="{D676B128-FCA1-4E2B-A455-81707299A402}" dt="2023-09-03T15:16:01.266" v="7146" actId="113"/>
        <pc:sldMkLst>
          <pc:docMk/>
          <pc:sldMk cId="1076737019" sldId="283"/>
        </pc:sldMkLst>
        <pc:spChg chg="mod">
          <ac:chgData name="Parisa Hajibabaee" userId="7f310c4f-d35e-41cf-a5e6-b6cf645ce581" providerId="ADAL" clId="{D676B128-FCA1-4E2B-A455-81707299A402}" dt="2023-09-03T15:16:01.266" v="7146" actId="113"/>
          <ac:spMkLst>
            <pc:docMk/>
            <pc:sldMk cId="1076737019" sldId="283"/>
            <ac:spMk id="2" creationId="{CED3FA05-8079-11AC-EB4C-E5917B9AC1A9}"/>
          </ac:spMkLst>
        </pc:spChg>
        <pc:spChg chg="del">
          <ac:chgData name="Parisa Hajibabaee" userId="7f310c4f-d35e-41cf-a5e6-b6cf645ce581" providerId="ADAL" clId="{D676B128-FCA1-4E2B-A455-81707299A402}" dt="2023-08-12T19:08:20.026" v="500"/>
          <ac:spMkLst>
            <pc:docMk/>
            <pc:sldMk cId="1076737019" sldId="283"/>
            <ac:spMk id="3079" creationId="{2B566528-1B12-4246-9431-5C2D7D081168}"/>
          </ac:spMkLst>
        </pc:spChg>
        <pc:grpChg chg="del">
          <ac:chgData name="Parisa Hajibabaee" userId="7f310c4f-d35e-41cf-a5e6-b6cf645ce581" providerId="ADAL" clId="{D676B128-FCA1-4E2B-A455-81707299A402}" dt="2023-08-12T19:08:20.026" v="500"/>
          <ac:grpSpMkLst>
            <pc:docMk/>
            <pc:sldMk cId="1076737019" sldId="283"/>
            <ac:grpSpMk id="3081" creationId="{828A5161-06F1-46CF-8AD7-844680A59E13}"/>
          </ac:grpSpMkLst>
        </pc:grpChg>
        <pc:grpChg chg="del">
          <ac:chgData name="Parisa Hajibabaee" userId="7f310c4f-d35e-41cf-a5e6-b6cf645ce581" providerId="ADAL" clId="{D676B128-FCA1-4E2B-A455-81707299A402}" dt="2023-08-12T19:08:20.026" v="500"/>
          <ac:grpSpMkLst>
            <pc:docMk/>
            <pc:sldMk cId="1076737019" sldId="283"/>
            <ac:grpSpMk id="3085" creationId="{5995D10D-E9C9-47DB-AE7E-801FEF38F5C9}"/>
          </ac:grpSpMkLst>
        </pc:grpChg>
      </pc:sldChg>
      <pc:sldChg chg="delSp modSp add mod setBg delDesignElem modNotesTx">
        <pc:chgData name="Parisa Hajibabaee" userId="7f310c4f-d35e-41cf-a5e6-b6cf645ce581" providerId="ADAL" clId="{D676B128-FCA1-4E2B-A455-81707299A402}" dt="2023-09-03T15:16:30.731" v="7147" actId="113"/>
        <pc:sldMkLst>
          <pc:docMk/>
          <pc:sldMk cId="2859523040" sldId="284"/>
        </pc:sldMkLst>
        <pc:spChg chg="mod">
          <ac:chgData name="Parisa Hajibabaee" userId="7f310c4f-d35e-41cf-a5e6-b6cf645ce581" providerId="ADAL" clId="{D676B128-FCA1-4E2B-A455-81707299A402}" dt="2023-09-03T15:16:30.731" v="7147" actId="113"/>
          <ac:spMkLst>
            <pc:docMk/>
            <pc:sldMk cId="2859523040" sldId="284"/>
            <ac:spMk id="2" creationId="{1DC0ECDC-59BD-DD0F-6DFC-22F53467ADEF}"/>
          </ac:spMkLst>
        </pc:spChg>
        <pc:spChg chg="del">
          <ac:chgData name="Parisa Hajibabaee" userId="7f310c4f-d35e-41cf-a5e6-b6cf645ce581" providerId="ADAL" clId="{D676B128-FCA1-4E2B-A455-81707299A402}" dt="2023-08-12T19:08:20.026" v="500"/>
          <ac:spMkLst>
            <pc:docMk/>
            <pc:sldMk cId="2859523040" sldId="284"/>
            <ac:spMk id="4103" creationId="{2B566528-1B12-4246-9431-5C2D7D081168}"/>
          </ac:spMkLst>
        </pc:spChg>
        <pc:grpChg chg="del">
          <ac:chgData name="Parisa Hajibabaee" userId="7f310c4f-d35e-41cf-a5e6-b6cf645ce581" providerId="ADAL" clId="{D676B128-FCA1-4E2B-A455-81707299A402}" dt="2023-08-12T19:08:20.026" v="500"/>
          <ac:grpSpMkLst>
            <pc:docMk/>
            <pc:sldMk cId="2859523040" sldId="284"/>
            <ac:grpSpMk id="4105" creationId="{828A5161-06F1-46CF-8AD7-844680A59E13}"/>
          </ac:grpSpMkLst>
        </pc:grpChg>
        <pc:grpChg chg="del">
          <ac:chgData name="Parisa Hajibabaee" userId="7f310c4f-d35e-41cf-a5e6-b6cf645ce581" providerId="ADAL" clId="{D676B128-FCA1-4E2B-A455-81707299A402}" dt="2023-08-12T19:08:20.026" v="500"/>
          <ac:grpSpMkLst>
            <pc:docMk/>
            <pc:sldMk cId="2859523040" sldId="284"/>
            <ac:grpSpMk id="4109" creationId="{5995D10D-E9C9-47DB-AE7E-801FEF38F5C9}"/>
          </ac:grpSpMkLst>
        </pc:grpChg>
      </pc:sldChg>
      <pc:sldChg chg="modSp add mod modNotesTx">
        <pc:chgData name="Parisa Hajibabaee" userId="7f310c4f-d35e-41cf-a5e6-b6cf645ce581" providerId="ADAL" clId="{D676B128-FCA1-4E2B-A455-81707299A402}" dt="2023-09-03T15:16:34.203" v="7148" actId="113"/>
        <pc:sldMkLst>
          <pc:docMk/>
          <pc:sldMk cId="2269591068" sldId="285"/>
        </pc:sldMkLst>
        <pc:spChg chg="mod">
          <ac:chgData name="Parisa Hajibabaee" userId="7f310c4f-d35e-41cf-a5e6-b6cf645ce581" providerId="ADAL" clId="{D676B128-FCA1-4E2B-A455-81707299A402}" dt="2023-09-03T15:16:34.203" v="7148" actId="113"/>
          <ac:spMkLst>
            <pc:docMk/>
            <pc:sldMk cId="2269591068" sldId="285"/>
            <ac:spMk id="2" creationId="{CD481C86-8DD6-9169-E103-4DA48DD35AA0}"/>
          </ac:spMkLst>
        </pc:spChg>
      </pc:sldChg>
      <pc:sldChg chg="delSp add setBg delDesignElem modNotesTx">
        <pc:chgData name="Parisa Hajibabaee" userId="7f310c4f-d35e-41cf-a5e6-b6cf645ce581" providerId="ADAL" clId="{D676B128-FCA1-4E2B-A455-81707299A402}" dt="2023-08-15T17:17:19.144" v="1201"/>
        <pc:sldMkLst>
          <pc:docMk/>
          <pc:sldMk cId="1578837769" sldId="286"/>
        </pc:sldMkLst>
        <pc:spChg chg="del">
          <ac:chgData name="Parisa Hajibabaee" userId="7f310c4f-d35e-41cf-a5e6-b6cf645ce581" providerId="ADAL" clId="{D676B128-FCA1-4E2B-A455-81707299A402}" dt="2023-08-12T19:08:20.026" v="500"/>
          <ac:spMkLst>
            <pc:docMk/>
            <pc:sldMk cId="1578837769" sldId="286"/>
            <ac:spMk id="8" creationId="{9A297797-5C89-4791-8204-AB071FA1FBCA}"/>
          </ac:spMkLst>
        </pc:spChg>
        <pc:spChg chg="del">
          <ac:chgData name="Parisa Hajibabaee" userId="7f310c4f-d35e-41cf-a5e6-b6cf645ce581" providerId="ADAL" clId="{D676B128-FCA1-4E2B-A455-81707299A402}" dt="2023-08-12T19:08:20.026" v="500"/>
          <ac:spMkLst>
            <pc:docMk/>
            <pc:sldMk cId="1578837769" sldId="286"/>
            <ac:spMk id="10" creationId="{569BBA9B-8F4E-4D2B-BEFA-41A475443377}"/>
          </ac:spMkLst>
        </pc:spChg>
        <pc:spChg chg="del">
          <ac:chgData name="Parisa Hajibabaee" userId="7f310c4f-d35e-41cf-a5e6-b6cf645ce581" providerId="ADAL" clId="{D676B128-FCA1-4E2B-A455-81707299A402}" dt="2023-08-12T19:08:20.026" v="500"/>
          <ac:spMkLst>
            <pc:docMk/>
            <pc:sldMk cId="1578837769" sldId="286"/>
            <ac:spMk id="12" creationId="{851012D1-8033-40B1-9EC0-91390FFC7403}"/>
          </ac:spMkLst>
        </pc:spChg>
        <pc:spChg chg="del">
          <ac:chgData name="Parisa Hajibabaee" userId="7f310c4f-d35e-41cf-a5e6-b6cf645ce581" providerId="ADAL" clId="{D676B128-FCA1-4E2B-A455-81707299A402}" dt="2023-08-12T19:08:20.026" v="500"/>
          <ac:spMkLst>
            <pc:docMk/>
            <pc:sldMk cId="1578837769" sldId="286"/>
            <ac:spMk id="14" creationId="{2E80C965-DB6D-4F81-9E9E-B027384D0BD6}"/>
          </ac:spMkLst>
        </pc:spChg>
        <pc:spChg chg="del">
          <ac:chgData name="Parisa Hajibabaee" userId="7f310c4f-d35e-41cf-a5e6-b6cf645ce581" providerId="ADAL" clId="{D676B128-FCA1-4E2B-A455-81707299A402}" dt="2023-08-12T19:08:20.026" v="500"/>
          <ac:spMkLst>
            <pc:docMk/>
            <pc:sldMk cId="1578837769" sldId="286"/>
            <ac:spMk id="16" creationId="{D291F021-C45C-4D44-A2B8-A789E386CC42}"/>
          </ac:spMkLst>
        </pc:spChg>
      </pc:sldChg>
      <pc:sldChg chg="delSp modSp add mod setBg delDesignElem modNotesTx">
        <pc:chgData name="Parisa Hajibabaee" userId="7f310c4f-d35e-41cf-a5e6-b6cf645ce581" providerId="ADAL" clId="{D676B128-FCA1-4E2B-A455-81707299A402}" dt="2023-09-03T15:17:03.538" v="7149" actId="113"/>
        <pc:sldMkLst>
          <pc:docMk/>
          <pc:sldMk cId="3452530543" sldId="287"/>
        </pc:sldMkLst>
        <pc:spChg chg="mod">
          <ac:chgData name="Parisa Hajibabaee" userId="7f310c4f-d35e-41cf-a5e6-b6cf645ce581" providerId="ADAL" clId="{D676B128-FCA1-4E2B-A455-81707299A402}" dt="2023-09-03T15:17:03.538" v="7149" actId="113"/>
          <ac:spMkLst>
            <pc:docMk/>
            <pc:sldMk cId="3452530543" sldId="287"/>
            <ac:spMk id="2" creationId="{F340CFC3-0053-38E6-B277-4089612E9F40}"/>
          </ac:spMkLst>
        </pc:spChg>
        <pc:spChg chg="del">
          <ac:chgData name="Parisa Hajibabaee" userId="7f310c4f-d35e-41cf-a5e6-b6cf645ce581" providerId="ADAL" clId="{D676B128-FCA1-4E2B-A455-81707299A402}" dt="2023-08-12T19:08:20.026" v="500"/>
          <ac:spMkLst>
            <pc:docMk/>
            <pc:sldMk cId="3452530543" sldId="287"/>
            <ac:spMk id="6151" creationId="{2B566528-1B12-4246-9431-5C2D7D081168}"/>
          </ac:spMkLst>
        </pc:spChg>
        <pc:grpChg chg="del">
          <ac:chgData name="Parisa Hajibabaee" userId="7f310c4f-d35e-41cf-a5e6-b6cf645ce581" providerId="ADAL" clId="{D676B128-FCA1-4E2B-A455-81707299A402}" dt="2023-08-12T19:08:20.026" v="500"/>
          <ac:grpSpMkLst>
            <pc:docMk/>
            <pc:sldMk cId="3452530543" sldId="287"/>
            <ac:grpSpMk id="6153" creationId="{828A5161-06F1-46CF-8AD7-844680A59E13}"/>
          </ac:grpSpMkLst>
        </pc:grpChg>
        <pc:grpChg chg="del">
          <ac:chgData name="Parisa Hajibabaee" userId="7f310c4f-d35e-41cf-a5e6-b6cf645ce581" providerId="ADAL" clId="{D676B128-FCA1-4E2B-A455-81707299A402}" dt="2023-08-12T19:08:20.026" v="500"/>
          <ac:grpSpMkLst>
            <pc:docMk/>
            <pc:sldMk cId="3452530543" sldId="287"/>
            <ac:grpSpMk id="6157" creationId="{5995D10D-E9C9-47DB-AE7E-801FEF38F5C9}"/>
          </ac:grpSpMkLst>
        </pc:grpChg>
      </pc:sldChg>
      <pc:sldChg chg="delSp add setBg delDesignElem">
        <pc:chgData name="Parisa Hajibabaee" userId="7f310c4f-d35e-41cf-a5e6-b6cf645ce581" providerId="ADAL" clId="{D676B128-FCA1-4E2B-A455-81707299A402}" dt="2023-08-12T19:08:20.026" v="500"/>
        <pc:sldMkLst>
          <pc:docMk/>
          <pc:sldMk cId="1789592046" sldId="288"/>
        </pc:sldMkLst>
        <pc:spChg chg="del">
          <ac:chgData name="Parisa Hajibabaee" userId="7f310c4f-d35e-41cf-a5e6-b6cf645ce581" providerId="ADAL" clId="{D676B128-FCA1-4E2B-A455-81707299A402}" dt="2023-08-12T19:08:20.026" v="500"/>
          <ac:spMkLst>
            <pc:docMk/>
            <pc:sldMk cId="1789592046" sldId="288"/>
            <ac:spMk id="7175" creationId="{F3060C83-F051-4F0E-ABAD-AA0DFC48B218}"/>
          </ac:spMkLst>
        </pc:spChg>
        <pc:spChg chg="del">
          <ac:chgData name="Parisa Hajibabaee" userId="7f310c4f-d35e-41cf-a5e6-b6cf645ce581" providerId="ADAL" clId="{D676B128-FCA1-4E2B-A455-81707299A402}" dt="2023-08-12T19:08:20.026" v="500"/>
          <ac:spMkLst>
            <pc:docMk/>
            <pc:sldMk cId="1789592046" sldId="288"/>
            <ac:spMk id="7177" creationId="{83C98ABE-055B-441F-B07E-44F97F083C39}"/>
          </ac:spMkLst>
        </pc:spChg>
        <pc:spChg chg="del">
          <ac:chgData name="Parisa Hajibabaee" userId="7f310c4f-d35e-41cf-a5e6-b6cf645ce581" providerId="ADAL" clId="{D676B128-FCA1-4E2B-A455-81707299A402}" dt="2023-08-12T19:08:20.026" v="500"/>
          <ac:spMkLst>
            <pc:docMk/>
            <pc:sldMk cId="1789592046" sldId="288"/>
            <ac:spMk id="7179" creationId="{29FDB030-9B49-4CED-8CCD-4D99382388AC}"/>
          </ac:spMkLst>
        </pc:spChg>
        <pc:spChg chg="del">
          <ac:chgData name="Parisa Hajibabaee" userId="7f310c4f-d35e-41cf-a5e6-b6cf645ce581" providerId="ADAL" clId="{D676B128-FCA1-4E2B-A455-81707299A402}" dt="2023-08-12T19:08:20.026" v="500"/>
          <ac:spMkLst>
            <pc:docMk/>
            <pc:sldMk cId="1789592046" sldId="288"/>
            <ac:spMk id="7181" creationId="{3783CA14-24A1-485C-8B30-D6A5D87987AD}"/>
          </ac:spMkLst>
        </pc:spChg>
        <pc:spChg chg="del">
          <ac:chgData name="Parisa Hajibabaee" userId="7f310c4f-d35e-41cf-a5e6-b6cf645ce581" providerId="ADAL" clId="{D676B128-FCA1-4E2B-A455-81707299A402}" dt="2023-08-12T19:08:20.026" v="500"/>
          <ac:spMkLst>
            <pc:docMk/>
            <pc:sldMk cId="1789592046" sldId="288"/>
            <ac:spMk id="7183" creationId="{9A97C86A-04D6-40F7-AE84-31AB43E6A846}"/>
          </ac:spMkLst>
        </pc:spChg>
        <pc:spChg chg="del">
          <ac:chgData name="Parisa Hajibabaee" userId="7f310c4f-d35e-41cf-a5e6-b6cf645ce581" providerId="ADAL" clId="{D676B128-FCA1-4E2B-A455-81707299A402}" dt="2023-08-12T19:08:20.026" v="500"/>
          <ac:spMkLst>
            <pc:docMk/>
            <pc:sldMk cId="1789592046" sldId="288"/>
            <ac:spMk id="7185" creationId="{FF9F2414-84E8-453E-B1F3-389FDE8192D9}"/>
          </ac:spMkLst>
        </pc:spChg>
        <pc:spChg chg="del">
          <ac:chgData name="Parisa Hajibabaee" userId="7f310c4f-d35e-41cf-a5e6-b6cf645ce581" providerId="ADAL" clId="{D676B128-FCA1-4E2B-A455-81707299A402}" dt="2023-08-12T19:08:20.026" v="500"/>
          <ac:spMkLst>
            <pc:docMk/>
            <pc:sldMk cId="1789592046" sldId="288"/>
            <ac:spMk id="7187" creationId="{3ECA69A1-7536-43AC-85EF-C7106179F5ED}"/>
          </ac:spMkLst>
        </pc:spChg>
      </pc:sldChg>
      <pc:sldChg chg="delSp modSp add mod setBg delDesignElem modNotesTx">
        <pc:chgData name="Parisa Hajibabaee" userId="7f310c4f-d35e-41cf-a5e6-b6cf645ce581" providerId="ADAL" clId="{D676B128-FCA1-4E2B-A455-81707299A402}" dt="2023-09-05T01:41:02.884" v="7494" actId="20577"/>
        <pc:sldMkLst>
          <pc:docMk/>
          <pc:sldMk cId="2003793650" sldId="289"/>
        </pc:sldMkLst>
        <pc:spChg chg="mod">
          <ac:chgData name="Parisa Hajibabaee" userId="7f310c4f-d35e-41cf-a5e6-b6cf645ce581" providerId="ADAL" clId="{D676B128-FCA1-4E2B-A455-81707299A402}" dt="2023-08-15T17:21:35.039" v="1203" actId="113"/>
          <ac:spMkLst>
            <pc:docMk/>
            <pc:sldMk cId="2003793650" sldId="289"/>
            <ac:spMk id="2" creationId="{42211D27-A23B-0CB1-1297-85292B29494C}"/>
          </ac:spMkLst>
        </pc:spChg>
        <pc:spChg chg="del">
          <ac:chgData name="Parisa Hajibabaee" userId="7f310c4f-d35e-41cf-a5e6-b6cf645ce581" providerId="ADAL" clId="{D676B128-FCA1-4E2B-A455-81707299A402}" dt="2023-08-12T19:08:20.026" v="500"/>
          <ac:spMkLst>
            <pc:docMk/>
            <pc:sldMk cId="2003793650" sldId="289"/>
            <ac:spMk id="8201" creationId="{2B566528-1B12-4246-9431-5C2D7D081168}"/>
          </ac:spMkLst>
        </pc:spChg>
        <pc:grpChg chg="del">
          <ac:chgData name="Parisa Hajibabaee" userId="7f310c4f-d35e-41cf-a5e6-b6cf645ce581" providerId="ADAL" clId="{D676B128-FCA1-4E2B-A455-81707299A402}" dt="2023-08-12T19:08:20.026" v="500"/>
          <ac:grpSpMkLst>
            <pc:docMk/>
            <pc:sldMk cId="2003793650" sldId="289"/>
            <ac:grpSpMk id="8203" creationId="{828A5161-06F1-46CF-8AD7-844680A59E13}"/>
          </ac:grpSpMkLst>
        </pc:grpChg>
        <pc:grpChg chg="del">
          <ac:chgData name="Parisa Hajibabaee" userId="7f310c4f-d35e-41cf-a5e6-b6cf645ce581" providerId="ADAL" clId="{D676B128-FCA1-4E2B-A455-81707299A402}" dt="2023-08-12T19:08:20.026" v="500"/>
          <ac:grpSpMkLst>
            <pc:docMk/>
            <pc:sldMk cId="2003793650" sldId="289"/>
            <ac:grpSpMk id="8207" creationId="{5995D10D-E9C9-47DB-AE7E-801FEF38F5C9}"/>
          </ac:grpSpMkLst>
        </pc:grpChg>
      </pc:sldChg>
      <pc:sldChg chg="delSp modSp add mod setBg delDesignElem modNotesTx">
        <pc:chgData name="Parisa Hajibabaee" userId="7f310c4f-d35e-41cf-a5e6-b6cf645ce581" providerId="ADAL" clId="{D676B128-FCA1-4E2B-A455-81707299A402}" dt="2023-08-15T17:23:10.651" v="1206"/>
        <pc:sldMkLst>
          <pc:docMk/>
          <pc:sldMk cId="984545736" sldId="290"/>
        </pc:sldMkLst>
        <pc:spChg chg="mod">
          <ac:chgData name="Parisa Hajibabaee" userId="7f310c4f-d35e-41cf-a5e6-b6cf645ce581" providerId="ADAL" clId="{D676B128-FCA1-4E2B-A455-81707299A402}" dt="2023-08-15T17:22:13.284" v="1205" actId="113"/>
          <ac:spMkLst>
            <pc:docMk/>
            <pc:sldMk cId="984545736" sldId="290"/>
            <ac:spMk id="2" creationId="{25F43319-7458-B16A-703D-D265B3E6C285}"/>
          </ac:spMkLst>
        </pc:spChg>
        <pc:spChg chg="del">
          <ac:chgData name="Parisa Hajibabaee" userId="7f310c4f-d35e-41cf-a5e6-b6cf645ce581" providerId="ADAL" clId="{D676B128-FCA1-4E2B-A455-81707299A402}" dt="2023-08-12T19:08:20.026" v="500"/>
          <ac:spMkLst>
            <pc:docMk/>
            <pc:sldMk cId="984545736" sldId="290"/>
            <ac:spMk id="9223" creationId="{2B566528-1B12-4246-9431-5C2D7D081168}"/>
          </ac:spMkLst>
        </pc:spChg>
        <pc:spChg chg="del">
          <ac:chgData name="Parisa Hajibabaee" userId="7f310c4f-d35e-41cf-a5e6-b6cf645ce581" providerId="ADAL" clId="{D676B128-FCA1-4E2B-A455-81707299A402}" dt="2023-08-12T19:08:20.026" v="500"/>
          <ac:spMkLst>
            <pc:docMk/>
            <pc:sldMk cId="984545736" sldId="290"/>
            <ac:spMk id="9225" creationId="{D3F51FEB-38FB-4F6C-9F7B-2F2AFAB65463}"/>
          </ac:spMkLst>
        </pc:spChg>
        <pc:spChg chg="del">
          <ac:chgData name="Parisa Hajibabaee" userId="7f310c4f-d35e-41cf-a5e6-b6cf645ce581" providerId="ADAL" clId="{D676B128-FCA1-4E2B-A455-81707299A402}" dt="2023-08-12T19:08:20.026" v="500"/>
          <ac:spMkLst>
            <pc:docMk/>
            <pc:sldMk cId="984545736" sldId="290"/>
            <ac:spMk id="9227" creationId="{1E547BA6-BAE0-43BB-A7CA-60F69CE252F0}"/>
          </ac:spMkLst>
        </pc:spChg>
        <pc:grpChg chg="del">
          <ac:chgData name="Parisa Hajibabaee" userId="7f310c4f-d35e-41cf-a5e6-b6cf645ce581" providerId="ADAL" clId="{D676B128-FCA1-4E2B-A455-81707299A402}" dt="2023-08-12T19:08:20.026" v="500"/>
          <ac:grpSpMkLst>
            <pc:docMk/>
            <pc:sldMk cId="984545736" sldId="290"/>
            <ac:grpSpMk id="9229" creationId="{15CBE6EC-46EF-45D9-8E16-DCDC5917CA31}"/>
          </ac:grpSpMkLst>
        </pc:grpChg>
      </pc:sldChg>
      <pc:sldChg chg="addSp delSp modSp add mod">
        <pc:chgData name="Parisa Hajibabaee" userId="7f310c4f-d35e-41cf-a5e6-b6cf645ce581" providerId="ADAL" clId="{D676B128-FCA1-4E2B-A455-81707299A402}" dt="2023-08-21T13:19:17.912" v="2504" actId="1076"/>
        <pc:sldMkLst>
          <pc:docMk/>
          <pc:sldMk cId="2793840026" sldId="291"/>
        </pc:sldMkLst>
        <pc:spChg chg="mod">
          <ac:chgData name="Parisa Hajibabaee" userId="7f310c4f-d35e-41cf-a5e6-b6cf645ce581" providerId="ADAL" clId="{D676B128-FCA1-4E2B-A455-81707299A402}" dt="2023-08-21T12:41:03.214" v="1269" actId="20577"/>
          <ac:spMkLst>
            <pc:docMk/>
            <pc:sldMk cId="2793840026" sldId="291"/>
            <ac:spMk id="2" creationId="{C476D931-630E-9888-6A40-DE658B26B9FE}"/>
          </ac:spMkLst>
        </pc:spChg>
        <pc:spChg chg="del">
          <ac:chgData name="Parisa Hajibabaee" userId="7f310c4f-d35e-41cf-a5e6-b6cf645ce581" providerId="ADAL" clId="{D676B128-FCA1-4E2B-A455-81707299A402}" dt="2023-08-16T19:22:26.072" v="1207" actId="478"/>
          <ac:spMkLst>
            <pc:docMk/>
            <pc:sldMk cId="2793840026" sldId="291"/>
            <ac:spMk id="8" creationId="{DFBFAA64-F3D8-104C-9E11-C84936B71D24}"/>
          </ac:spMkLst>
        </pc:spChg>
        <pc:spChg chg="del">
          <ac:chgData name="Parisa Hajibabaee" userId="7f310c4f-d35e-41cf-a5e6-b6cf645ce581" providerId="ADAL" clId="{D676B128-FCA1-4E2B-A455-81707299A402}" dt="2023-08-16T19:22:28.112" v="1208" actId="478"/>
          <ac:spMkLst>
            <pc:docMk/>
            <pc:sldMk cId="2793840026" sldId="291"/>
            <ac:spMk id="9" creationId="{9797372D-7E1B-64A8-7DDA-8579DEDCC27A}"/>
          </ac:spMkLst>
        </pc:spChg>
        <pc:spChg chg="del">
          <ac:chgData name="Parisa Hajibabaee" userId="7f310c4f-d35e-41cf-a5e6-b6cf645ce581" providerId="ADAL" clId="{D676B128-FCA1-4E2B-A455-81707299A402}" dt="2023-08-16T19:22:32.537" v="1210" actId="478"/>
          <ac:spMkLst>
            <pc:docMk/>
            <pc:sldMk cId="2793840026" sldId="291"/>
            <ac:spMk id="10" creationId="{8ED8BD72-E19A-E40E-816C-A2F427F64F24}"/>
          </ac:spMkLst>
        </pc:spChg>
        <pc:spChg chg="del">
          <ac:chgData name="Parisa Hajibabaee" userId="7f310c4f-d35e-41cf-a5e6-b6cf645ce581" providerId="ADAL" clId="{D676B128-FCA1-4E2B-A455-81707299A402}" dt="2023-08-21T13:19:15.182" v="2503" actId="478"/>
          <ac:spMkLst>
            <pc:docMk/>
            <pc:sldMk cId="2793840026" sldId="291"/>
            <ac:spMk id="15" creationId="{4658B84E-D9CA-E451-4D9E-736BA9856EA0}"/>
          </ac:spMkLst>
        </pc:spChg>
        <pc:picChg chg="add mod">
          <ac:chgData name="Parisa Hajibabaee" userId="7f310c4f-d35e-41cf-a5e6-b6cf645ce581" providerId="ADAL" clId="{D676B128-FCA1-4E2B-A455-81707299A402}" dt="2023-08-16T19:22:38.714" v="1213" actId="1076"/>
          <ac:picMkLst>
            <pc:docMk/>
            <pc:sldMk cId="2793840026" sldId="291"/>
            <ac:picMk id="4" creationId="{71C61754-25EA-83D4-2F4B-C435A7DBED21}"/>
          </ac:picMkLst>
        </pc:picChg>
        <pc:picChg chg="add mod">
          <ac:chgData name="Parisa Hajibabaee" userId="7f310c4f-d35e-41cf-a5e6-b6cf645ce581" providerId="ADAL" clId="{D676B128-FCA1-4E2B-A455-81707299A402}" dt="2023-08-21T13:19:17.912" v="2504" actId="1076"/>
          <ac:picMkLst>
            <pc:docMk/>
            <pc:sldMk cId="2793840026" sldId="291"/>
            <ac:picMk id="6" creationId="{153F5762-F83F-3DF4-2DEE-45AC1AA52BA0}"/>
          </ac:picMkLst>
        </pc:picChg>
        <pc:picChg chg="del">
          <ac:chgData name="Parisa Hajibabaee" userId="7f310c4f-d35e-41cf-a5e6-b6cf645ce581" providerId="ADAL" clId="{D676B128-FCA1-4E2B-A455-81707299A402}" dt="2023-08-16T19:22:33.484" v="1211" actId="478"/>
          <ac:picMkLst>
            <pc:docMk/>
            <pc:sldMk cId="2793840026" sldId="291"/>
            <ac:picMk id="12" creationId="{58CB0869-5EDB-3889-85AC-D15FE9B7C1FB}"/>
          </ac:picMkLst>
        </pc:picChg>
        <pc:picChg chg="del">
          <ac:chgData name="Parisa Hajibabaee" userId="7f310c4f-d35e-41cf-a5e6-b6cf645ce581" providerId="ADAL" clId="{D676B128-FCA1-4E2B-A455-81707299A402}" dt="2023-08-16T19:22:29.542" v="1209" actId="478"/>
          <ac:picMkLst>
            <pc:docMk/>
            <pc:sldMk cId="2793840026" sldId="291"/>
            <ac:picMk id="14" creationId="{0F73EA2C-F1DA-0226-E0B4-BD152B1A415E}"/>
          </ac:picMkLst>
        </pc:picChg>
      </pc:sldChg>
      <pc:sldChg chg="modSp new mod modNotesTx">
        <pc:chgData name="Parisa Hajibabaee" userId="7f310c4f-d35e-41cf-a5e6-b6cf645ce581" providerId="ADAL" clId="{D676B128-FCA1-4E2B-A455-81707299A402}" dt="2023-08-16T19:55:19.941" v="1256"/>
        <pc:sldMkLst>
          <pc:docMk/>
          <pc:sldMk cId="1094727576" sldId="292"/>
        </pc:sldMkLst>
        <pc:spChg chg="mod">
          <ac:chgData name="Parisa Hajibabaee" userId="7f310c4f-d35e-41cf-a5e6-b6cf645ce581" providerId="ADAL" clId="{D676B128-FCA1-4E2B-A455-81707299A402}" dt="2023-08-16T19:53:45.462" v="1255" actId="113"/>
          <ac:spMkLst>
            <pc:docMk/>
            <pc:sldMk cId="1094727576" sldId="292"/>
            <ac:spMk id="2" creationId="{B23C6FCE-8A4C-67DF-20F4-92475318906A}"/>
          </ac:spMkLst>
        </pc:spChg>
        <pc:spChg chg="mod">
          <ac:chgData name="Parisa Hajibabaee" userId="7f310c4f-d35e-41cf-a5e6-b6cf645ce581" providerId="ADAL" clId="{D676B128-FCA1-4E2B-A455-81707299A402}" dt="2023-08-12T19:45:31.294" v="526" actId="12"/>
          <ac:spMkLst>
            <pc:docMk/>
            <pc:sldMk cId="1094727576" sldId="292"/>
            <ac:spMk id="3" creationId="{485D0060-8BC2-77AE-9A28-AAFAF529970E}"/>
          </ac:spMkLst>
        </pc:spChg>
      </pc:sldChg>
      <pc:sldChg chg="addSp modSp new mod modNotesTx">
        <pc:chgData name="Parisa Hajibabaee" userId="7f310c4f-d35e-41cf-a5e6-b6cf645ce581" providerId="ADAL" clId="{D676B128-FCA1-4E2B-A455-81707299A402}" dt="2023-08-12T19:53:49.479" v="566" actId="1076"/>
        <pc:sldMkLst>
          <pc:docMk/>
          <pc:sldMk cId="2645190678" sldId="293"/>
        </pc:sldMkLst>
        <pc:spChg chg="mod">
          <ac:chgData name="Parisa Hajibabaee" userId="7f310c4f-d35e-41cf-a5e6-b6cf645ce581" providerId="ADAL" clId="{D676B128-FCA1-4E2B-A455-81707299A402}" dt="2023-08-12T19:51:10.738" v="529" actId="20577"/>
          <ac:spMkLst>
            <pc:docMk/>
            <pc:sldMk cId="2645190678" sldId="293"/>
            <ac:spMk id="2" creationId="{D7680C98-FCC2-81A8-4679-A91537F9F5D6}"/>
          </ac:spMkLst>
        </pc:spChg>
        <pc:spChg chg="mod">
          <ac:chgData name="Parisa Hajibabaee" userId="7f310c4f-d35e-41cf-a5e6-b6cf645ce581" providerId="ADAL" clId="{D676B128-FCA1-4E2B-A455-81707299A402}" dt="2023-08-12T19:53:26.353" v="559" actId="108"/>
          <ac:spMkLst>
            <pc:docMk/>
            <pc:sldMk cId="2645190678" sldId="293"/>
            <ac:spMk id="3" creationId="{EC4F09D4-2B23-7E9C-3762-F50176F6B097}"/>
          </ac:spMkLst>
        </pc:spChg>
        <pc:picChg chg="add mod">
          <ac:chgData name="Parisa Hajibabaee" userId="7f310c4f-d35e-41cf-a5e6-b6cf645ce581" providerId="ADAL" clId="{D676B128-FCA1-4E2B-A455-81707299A402}" dt="2023-08-12T19:53:10.169" v="551" actId="1076"/>
          <ac:picMkLst>
            <pc:docMk/>
            <pc:sldMk cId="2645190678" sldId="293"/>
            <ac:picMk id="5" creationId="{41B96EDE-467C-7CA0-A0ED-CFC9351BFDE6}"/>
          </ac:picMkLst>
        </pc:picChg>
        <pc:picChg chg="add mod">
          <ac:chgData name="Parisa Hajibabaee" userId="7f310c4f-d35e-41cf-a5e6-b6cf645ce581" providerId="ADAL" clId="{D676B128-FCA1-4E2B-A455-81707299A402}" dt="2023-08-12T19:53:30.776" v="561" actId="1076"/>
          <ac:picMkLst>
            <pc:docMk/>
            <pc:sldMk cId="2645190678" sldId="293"/>
            <ac:picMk id="7" creationId="{E336AAC0-939C-2172-4E4A-70A50826B6C8}"/>
          </ac:picMkLst>
        </pc:picChg>
        <pc:picChg chg="add mod">
          <ac:chgData name="Parisa Hajibabaee" userId="7f310c4f-d35e-41cf-a5e6-b6cf645ce581" providerId="ADAL" clId="{D676B128-FCA1-4E2B-A455-81707299A402}" dt="2023-08-12T19:53:49.479" v="566" actId="1076"/>
          <ac:picMkLst>
            <pc:docMk/>
            <pc:sldMk cId="2645190678" sldId="293"/>
            <ac:picMk id="9" creationId="{973CF910-BB11-7D8C-002A-47C34A95E1A9}"/>
          </ac:picMkLst>
        </pc:picChg>
      </pc:sldChg>
      <pc:sldChg chg="addSp delSp modSp new mod chgLayout modNotesTx">
        <pc:chgData name="Parisa Hajibabaee" userId="7f310c4f-d35e-41cf-a5e6-b6cf645ce581" providerId="ADAL" clId="{D676B128-FCA1-4E2B-A455-81707299A402}" dt="2023-09-01T16:08:16.018" v="6191" actId="1076"/>
        <pc:sldMkLst>
          <pc:docMk/>
          <pc:sldMk cId="1630472987" sldId="294"/>
        </pc:sldMkLst>
        <pc:spChg chg="mod ord">
          <ac:chgData name="Parisa Hajibabaee" userId="7f310c4f-d35e-41cf-a5e6-b6cf645ce581" providerId="ADAL" clId="{D676B128-FCA1-4E2B-A455-81707299A402}" dt="2023-08-12T19:54:53.467" v="577" actId="700"/>
          <ac:spMkLst>
            <pc:docMk/>
            <pc:sldMk cId="1630472987" sldId="294"/>
            <ac:spMk id="2" creationId="{BCC1738F-C1B8-6624-1FF1-D5D193955F32}"/>
          </ac:spMkLst>
        </pc:spChg>
        <pc:spChg chg="add del mod">
          <ac:chgData name="Parisa Hajibabaee" userId="7f310c4f-d35e-41cf-a5e6-b6cf645ce581" providerId="ADAL" clId="{D676B128-FCA1-4E2B-A455-81707299A402}" dt="2023-08-12T19:55:30.540" v="592" actId="5793"/>
          <ac:spMkLst>
            <pc:docMk/>
            <pc:sldMk cId="1630472987" sldId="294"/>
            <ac:spMk id="3" creationId="{67CB56FE-AA1F-384E-5AE9-CFA16079EB0D}"/>
          </ac:spMkLst>
        </pc:spChg>
        <pc:picChg chg="add del mod ord">
          <ac:chgData name="Parisa Hajibabaee" userId="7f310c4f-d35e-41cf-a5e6-b6cf645ce581" providerId="ADAL" clId="{D676B128-FCA1-4E2B-A455-81707299A402}" dt="2023-08-12T19:54:54.942" v="580" actId="22"/>
          <ac:picMkLst>
            <pc:docMk/>
            <pc:sldMk cId="1630472987" sldId="294"/>
            <ac:picMk id="5" creationId="{ECD48D46-B76E-CFB3-CE18-67579F041810}"/>
          </ac:picMkLst>
        </pc:picChg>
        <pc:picChg chg="add mod">
          <ac:chgData name="Parisa Hajibabaee" userId="7f310c4f-d35e-41cf-a5e6-b6cf645ce581" providerId="ADAL" clId="{D676B128-FCA1-4E2B-A455-81707299A402}" dt="2023-09-01T16:08:16.018" v="6191" actId="1076"/>
          <ac:picMkLst>
            <pc:docMk/>
            <pc:sldMk cId="1630472987" sldId="294"/>
            <ac:picMk id="7" creationId="{96C5FFFE-F764-8BB3-A50F-11D264FC3173}"/>
          </ac:picMkLst>
        </pc:picChg>
        <pc:picChg chg="add mod">
          <ac:chgData name="Parisa Hajibabaee" userId="7f310c4f-d35e-41cf-a5e6-b6cf645ce581" providerId="ADAL" clId="{D676B128-FCA1-4E2B-A455-81707299A402}" dt="2023-08-12T19:55:35.897" v="596" actId="1076"/>
          <ac:picMkLst>
            <pc:docMk/>
            <pc:sldMk cId="1630472987" sldId="294"/>
            <ac:picMk id="9" creationId="{5B9D0718-E57D-217B-5D4D-9B7704F48E95}"/>
          </ac:picMkLst>
        </pc:picChg>
      </pc:sldChg>
      <pc:sldChg chg="addSp modSp new mod modNotesTx">
        <pc:chgData name="Parisa Hajibabaee" userId="7f310c4f-d35e-41cf-a5e6-b6cf645ce581" providerId="ADAL" clId="{D676B128-FCA1-4E2B-A455-81707299A402}" dt="2023-08-12T20:00:38.078" v="705" actId="108"/>
        <pc:sldMkLst>
          <pc:docMk/>
          <pc:sldMk cId="1612666603" sldId="295"/>
        </pc:sldMkLst>
        <pc:spChg chg="mod">
          <ac:chgData name="Parisa Hajibabaee" userId="7f310c4f-d35e-41cf-a5e6-b6cf645ce581" providerId="ADAL" clId="{D676B128-FCA1-4E2B-A455-81707299A402}" dt="2023-08-12T19:56:08.639" v="603"/>
          <ac:spMkLst>
            <pc:docMk/>
            <pc:sldMk cId="1612666603" sldId="295"/>
            <ac:spMk id="2" creationId="{D2DBE8D7-AD71-87A5-3D8B-02881B60390A}"/>
          </ac:spMkLst>
        </pc:spChg>
        <pc:spChg chg="mod">
          <ac:chgData name="Parisa Hajibabaee" userId="7f310c4f-d35e-41cf-a5e6-b6cf645ce581" providerId="ADAL" clId="{D676B128-FCA1-4E2B-A455-81707299A402}" dt="2023-08-12T20:00:38.078" v="705" actId="108"/>
          <ac:spMkLst>
            <pc:docMk/>
            <pc:sldMk cId="1612666603" sldId="295"/>
            <ac:spMk id="3" creationId="{F7E7D590-49EB-D316-93C6-4636292E50A5}"/>
          </ac:spMkLst>
        </pc:spChg>
        <pc:picChg chg="add mod">
          <ac:chgData name="Parisa Hajibabaee" userId="7f310c4f-d35e-41cf-a5e6-b6cf645ce581" providerId="ADAL" clId="{D676B128-FCA1-4E2B-A455-81707299A402}" dt="2023-08-12T19:56:40.321" v="609" actId="14100"/>
          <ac:picMkLst>
            <pc:docMk/>
            <pc:sldMk cId="1612666603" sldId="295"/>
            <ac:picMk id="5" creationId="{AB306250-7DAF-6DBE-57D6-2ACF1058D77F}"/>
          </ac:picMkLst>
        </pc:picChg>
        <pc:picChg chg="add mod">
          <ac:chgData name="Parisa Hajibabaee" userId="7f310c4f-d35e-41cf-a5e6-b6cf645ce581" providerId="ADAL" clId="{D676B128-FCA1-4E2B-A455-81707299A402}" dt="2023-08-12T19:57:10.171" v="615" actId="1076"/>
          <ac:picMkLst>
            <pc:docMk/>
            <pc:sldMk cId="1612666603" sldId="295"/>
            <ac:picMk id="7" creationId="{E4585050-D276-F218-1462-1C4F2AC1924B}"/>
          </ac:picMkLst>
        </pc:picChg>
        <pc:picChg chg="add mod">
          <ac:chgData name="Parisa Hajibabaee" userId="7f310c4f-d35e-41cf-a5e6-b6cf645ce581" providerId="ADAL" clId="{D676B128-FCA1-4E2B-A455-81707299A402}" dt="2023-08-12T19:57:23.092" v="617" actId="1076"/>
          <ac:picMkLst>
            <pc:docMk/>
            <pc:sldMk cId="1612666603" sldId="295"/>
            <ac:picMk id="9" creationId="{22FEDFBA-8935-F226-7B3D-50E6356BE516}"/>
          </ac:picMkLst>
        </pc:picChg>
      </pc:sldChg>
      <pc:sldChg chg="addSp delSp modSp new mod modNotesTx">
        <pc:chgData name="Parisa Hajibabaee" userId="7f310c4f-d35e-41cf-a5e6-b6cf645ce581" providerId="ADAL" clId="{D676B128-FCA1-4E2B-A455-81707299A402}" dt="2023-09-01T16:13:45.015" v="6195" actId="478"/>
        <pc:sldMkLst>
          <pc:docMk/>
          <pc:sldMk cId="2154686577" sldId="296"/>
        </pc:sldMkLst>
        <pc:spChg chg="mod">
          <ac:chgData name="Parisa Hajibabaee" userId="7f310c4f-d35e-41cf-a5e6-b6cf645ce581" providerId="ADAL" clId="{D676B128-FCA1-4E2B-A455-81707299A402}" dt="2023-08-12T19:57:58.843" v="623" actId="20577"/>
          <ac:spMkLst>
            <pc:docMk/>
            <pc:sldMk cId="2154686577" sldId="296"/>
            <ac:spMk id="2" creationId="{CF91BD14-BD22-CFF7-0BC1-0FEBDDBC26BF}"/>
          </ac:spMkLst>
        </pc:spChg>
        <pc:spChg chg="mod">
          <ac:chgData name="Parisa Hajibabaee" userId="7f310c4f-d35e-41cf-a5e6-b6cf645ce581" providerId="ADAL" clId="{D676B128-FCA1-4E2B-A455-81707299A402}" dt="2023-08-12T20:00:57.206" v="706" actId="108"/>
          <ac:spMkLst>
            <pc:docMk/>
            <pc:sldMk cId="2154686577" sldId="296"/>
            <ac:spMk id="3" creationId="{F18B3B90-5C8A-4E1D-58FA-6345FA787729}"/>
          </ac:spMkLst>
        </pc:spChg>
        <pc:picChg chg="add mod">
          <ac:chgData name="Parisa Hajibabaee" userId="7f310c4f-d35e-41cf-a5e6-b6cf645ce581" providerId="ADAL" clId="{D676B128-FCA1-4E2B-A455-81707299A402}" dt="2023-08-12T20:00:24.147" v="703" actId="1076"/>
          <ac:picMkLst>
            <pc:docMk/>
            <pc:sldMk cId="2154686577" sldId="296"/>
            <ac:picMk id="5" creationId="{DCFA736E-940B-FEB6-222B-D4BD09F3EEF9}"/>
          </ac:picMkLst>
        </pc:picChg>
        <pc:picChg chg="add del">
          <ac:chgData name="Parisa Hajibabaee" userId="7f310c4f-d35e-41cf-a5e6-b6cf645ce581" providerId="ADAL" clId="{D676B128-FCA1-4E2B-A455-81707299A402}" dt="2023-09-01T16:13:44.628" v="6194" actId="22"/>
          <ac:picMkLst>
            <pc:docMk/>
            <pc:sldMk cId="2154686577" sldId="296"/>
            <ac:picMk id="6" creationId="{218181DE-8E1B-7BB8-A976-316ED15861F2}"/>
          </ac:picMkLst>
        </pc:picChg>
        <pc:picChg chg="add del mod">
          <ac:chgData name="Parisa Hajibabaee" userId="7f310c4f-d35e-41cf-a5e6-b6cf645ce581" providerId="ADAL" clId="{D676B128-FCA1-4E2B-A455-81707299A402}" dt="2023-09-01T16:13:45.015" v="6195" actId="478"/>
          <ac:picMkLst>
            <pc:docMk/>
            <pc:sldMk cId="2154686577" sldId="296"/>
            <ac:picMk id="7" creationId="{A64920B8-3CF8-28FE-759F-C0D1314D924E}"/>
          </ac:picMkLst>
        </pc:picChg>
      </pc:sldChg>
      <pc:sldChg chg="modSp new mod ord modClrScheme chgLayout">
        <pc:chgData name="Parisa Hajibabaee" userId="7f310c4f-d35e-41cf-a5e6-b6cf645ce581" providerId="ADAL" clId="{D676B128-FCA1-4E2B-A455-81707299A402}" dt="2023-09-01T16:18:21.326" v="6219" actId="27636"/>
        <pc:sldMkLst>
          <pc:docMk/>
          <pc:sldMk cId="486049844" sldId="297"/>
        </pc:sldMkLst>
        <pc:spChg chg="mod ord">
          <ac:chgData name="Parisa Hajibabaee" userId="7f310c4f-d35e-41cf-a5e6-b6cf645ce581" providerId="ADAL" clId="{D676B128-FCA1-4E2B-A455-81707299A402}" dt="2023-09-01T16:18:21.326" v="6219" actId="27636"/>
          <ac:spMkLst>
            <pc:docMk/>
            <pc:sldMk cId="486049844" sldId="297"/>
            <ac:spMk id="2" creationId="{BF00A7D6-FBE9-D5E0-CD4A-1D1C7CC37528}"/>
          </ac:spMkLst>
        </pc:spChg>
        <pc:spChg chg="mod ord">
          <ac:chgData name="Parisa Hajibabaee" userId="7f310c4f-d35e-41cf-a5e6-b6cf645ce581" providerId="ADAL" clId="{D676B128-FCA1-4E2B-A455-81707299A402}" dt="2023-08-12T20:02:02.994" v="735" actId="403"/>
          <ac:spMkLst>
            <pc:docMk/>
            <pc:sldMk cId="486049844" sldId="297"/>
            <ac:spMk id="3" creationId="{0A819B8F-9C23-4ECD-B524-FB1E75B95F87}"/>
          </ac:spMkLst>
        </pc:spChg>
      </pc:sldChg>
      <pc:sldChg chg="modSp new mod">
        <pc:chgData name="Parisa Hajibabaee" userId="7f310c4f-d35e-41cf-a5e6-b6cf645ce581" providerId="ADAL" clId="{D676B128-FCA1-4E2B-A455-81707299A402}" dt="2023-08-18T19:57:27.010" v="1262"/>
        <pc:sldMkLst>
          <pc:docMk/>
          <pc:sldMk cId="1978157137" sldId="298"/>
        </pc:sldMkLst>
        <pc:spChg chg="mod">
          <ac:chgData name="Parisa Hajibabaee" userId="7f310c4f-d35e-41cf-a5e6-b6cf645ce581" providerId="ADAL" clId="{D676B128-FCA1-4E2B-A455-81707299A402}" dt="2023-08-12T20:07:55.194" v="748" actId="6549"/>
          <ac:spMkLst>
            <pc:docMk/>
            <pc:sldMk cId="1978157137" sldId="298"/>
            <ac:spMk id="2" creationId="{79923D0E-5C3E-7097-3B63-58F338F5AA70}"/>
          </ac:spMkLst>
        </pc:spChg>
        <pc:spChg chg="mod">
          <ac:chgData name="Parisa Hajibabaee" userId="7f310c4f-d35e-41cf-a5e6-b6cf645ce581" providerId="ADAL" clId="{D676B128-FCA1-4E2B-A455-81707299A402}" dt="2023-08-18T19:57:27.010" v="1262"/>
          <ac:spMkLst>
            <pc:docMk/>
            <pc:sldMk cId="1978157137" sldId="298"/>
            <ac:spMk id="3" creationId="{EAB5DC54-D165-ECF5-3FFE-E7B1614FD6D9}"/>
          </ac:spMkLst>
        </pc:spChg>
      </pc:sldChg>
      <pc:sldChg chg="modSp new mod modNotesTx">
        <pc:chgData name="Parisa Hajibabaee" userId="7f310c4f-d35e-41cf-a5e6-b6cf645ce581" providerId="ADAL" clId="{D676B128-FCA1-4E2B-A455-81707299A402}" dt="2023-09-03T15:27:00.603" v="7381" actId="113"/>
        <pc:sldMkLst>
          <pc:docMk/>
          <pc:sldMk cId="398674720" sldId="299"/>
        </pc:sldMkLst>
        <pc:spChg chg="mod">
          <ac:chgData name="Parisa Hajibabaee" userId="7f310c4f-d35e-41cf-a5e6-b6cf645ce581" providerId="ADAL" clId="{D676B128-FCA1-4E2B-A455-81707299A402}" dt="2023-08-15T15:44:11.750" v="1115" actId="113"/>
          <ac:spMkLst>
            <pc:docMk/>
            <pc:sldMk cId="398674720" sldId="299"/>
            <ac:spMk id="2" creationId="{D2C383E3-1340-D628-3B15-905C63A4AD55}"/>
          </ac:spMkLst>
        </pc:spChg>
        <pc:spChg chg="mod">
          <ac:chgData name="Parisa Hajibabaee" userId="7f310c4f-d35e-41cf-a5e6-b6cf645ce581" providerId="ADAL" clId="{D676B128-FCA1-4E2B-A455-81707299A402}" dt="2023-09-03T15:27:00.603" v="7381" actId="113"/>
          <ac:spMkLst>
            <pc:docMk/>
            <pc:sldMk cId="398674720" sldId="299"/>
            <ac:spMk id="3" creationId="{49AA4AC0-5663-C15D-1D4A-12D07E4888DE}"/>
          </ac:spMkLst>
        </pc:spChg>
      </pc:sldChg>
      <pc:sldChg chg="addSp delSp modSp new mod modClrScheme chgLayout">
        <pc:chgData name="Parisa Hajibabaee" userId="7f310c4f-d35e-41cf-a5e6-b6cf645ce581" providerId="ADAL" clId="{D676B128-FCA1-4E2B-A455-81707299A402}" dt="2023-09-03T14:08:42.368" v="6570" actId="20577"/>
        <pc:sldMkLst>
          <pc:docMk/>
          <pc:sldMk cId="1369031604" sldId="300"/>
        </pc:sldMkLst>
        <pc:spChg chg="mod ord">
          <ac:chgData name="Parisa Hajibabaee" userId="7f310c4f-d35e-41cf-a5e6-b6cf645ce581" providerId="ADAL" clId="{D676B128-FCA1-4E2B-A455-81707299A402}" dt="2023-08-15T15:48:26.444" v="1171" actId="113"/>
          <ac:spMkLst>
            <pc:docMk/>
            <pc:sldMk cId="1369031604" sldId="300"/>
            <ac:spMk id="2" creationId="{30797B61-334E-0FA7-ACFB-F21F8795FE5B}"/>
          </ac:spMkLst>
        </pc:spChg>
        <pc:spChg chg="del mod ord">
          <ac:chgData name="Parisa Hajibabaee" userId="7f310c4f-d35e-41cf-a5e6-b6cf645ce581" providerId="ADAL" clId="{D676B128-FCA1-4E2B-A455-81707299A402}" dt="2023-08-12T20:17:44.369" v="779" actId="700"/>
          <ac:spMkLst>
            <pc:docMk/>
            <pc:sldMk cId="1369031604" sldId="300"/>
            <ac:spMk id="3" creationId="{E54E44E1-C158-7C04-FF92-199190F6266F}"/>
          </ac:spMkLst>
        </pc:spChg>
        <pc:spChg chg="add mod ord">
          <ac:chgData name="Parisa Hajibabaee" userId="7f310c4f-d35e-41cf-a5e6-b6cf645ce581" providerId="ADAL" clId="{D676B128-FCA1-4E2B-A455-81707299A402}" dt="2023-09-03T14:08:42.368" v="6570" actId="20577"/>
          <ac:spMkLst>
            <pc:docMk/>
            <pc:sldMk cId="1369031604" sldId="300"/>
            <ac:spMk id="4" creationId="{290EE039-2479-101D-57F2-4E697ABC599C}"/>
          </ac:spMkLst>
        </pc:spChg>
        <pc:spChg chg="add mod ord">
          <ac:chgData name="Parisa Hajibabaee" userId="7f310c4f-d35e-41cf-a5e6-b6cf645ce581" providerId="ADAL" clId="{D676B128-FCA1-4E2B-A455-81707299A402}" dt="2023-08-12T20:18:49.393" v="809" actId="12"/>
          <ac:spMkLst>
            <pc:docMk/>
            <pc:sldMk cId="1369031604" sldId="300"/>
            <ac:spMk id="5" creationId="{DB0709F9-CD8C-1F30-40E8-A21F0E9975DC}"/>
          </ac:spMkLst>
        </pc:spChg>
        <pc:picChg chg="add mod">
          <ac:chgData name="Parisa Hajibabaee" userId="7f310c4f-d35e-41cf-a5e6-b6cf645ce581" providerId="ADAL" clId="{D676B128-FCA1-4E2B-A455-81707299A402}" dt="2023-08-12T20:19:34.003" v="837" actId="1076"/>
          <ac:picMkLst>
            <pc:docMk/>
            <pc:sldMk cId="1369031604" sldId="300"/>
            <ac:picMk id="7" creationId="{AAFD4AA8-4789-91CB-244E-F2291C947EE4}"/>
          </ac:picMkLst>
        </pc:picChg>
        <pc:picChg chg="add mod">
          <ac:chgData name="Parisa Hajibabaee" userId="7f310c4f-d35e-41cf-a5e6-b6cf645ce581" providerId="ADAL" clId="{D676B128-FCA1-4E2B-A455-81707299A402}" dt="2023-08-12T20:19:50.683" v="839" actId="1076"/>
          <ac:picMkLst>
            <pc:docMk/>
            <pc:sldMk cId="1369031604" sldId="300"/>
            <ac:picMk id="9" creationId="{F15A5F45-80D5-2A2E-6FFE-C982A0EAC1C2}"/>
          </ac:picMkLst>
        </pc:picChg>
        <pc:picChg chg="add mod">
          <ac:chgData name="Parisa Hajibabaee" userId="7f310c4f-d35e-41cf-a5e6-b6cf645ce581" providerId="ADAL" clId="{D676B128-FCA1-4E2B-A455-81707299A402}" dt="2023-08-12T20:20:02.164" v="841" actId="1076"/>
          <ac:picMkLst>
            <pc:docMk/>
            <pc:sldMk cId="1369031604" sldId="300"/>
            <ac:picMk id="11" creationId="{0B18C64E-BC24-D81F-D5F4-93C7947B02E0}"/>
          </ac:picMkLst>
        </pc:picChg>
      </pc:sldChg>
      <pc:sldChg chg="modSp new mod modNotesTx">
        <pc:chgData name="Parisa Hajibabaee" userId="7f310c4f-d35e-41cf-a5e6-b6cf645ce581" providerId="ADAL" clId="{D676B128-FCA1-4E2B-A455-81707299A402}" dt="2023-09-03T14:18:12.008" v="6645" actId="20577"/>
        <pc:sldMkLst>
          <pc:docMk/>
          <pc:sldMk cId="180958412" sldId="301"/>
        </pc:sldMkLst>
        <pc:spChg chg="mod">
          <ac:chgData name="Parisa Hajibabaee" userId="7f310c4f-d35e-41cf-a5e6-b6cf645ce581" providerId="ADAL" clId="{D676B128-FCA1-4E2B-A455-81707299A402}" dt="2023-08-15T15:48:34.394" v="1174" actId="113"/>
          <ac:spMkLst>
            <pc:docMk/>
            <pc:sldMk cId="180958412" sldId="301"/>
            <ac:spMk id="2" creationId="{C74051C5-2D25-9C39-17D1-A6566C8F8081}"/>
          </ac:spMkLst>
        </pc:spChg>
        <pc:spChg chg="mod">
          <ac:chgData name="Parisa Hajibabaee" userId="7f310c4f-d35e-41cf-a5e6-b6cf645ce581" providerId="ADAL" clId="{D676B128-FCA1-4E2B-A455-81707299A402}" dt="2023-09-03T14:18:12.008" v="6645" actId="20577"/>
          <ac:spMkLst>
            <pc:docMk/>
            <pc:sldMk cId="180958412" sldId="301"/>
            <ac:spMk id="3" creationId="{9E4C0A40-AA75-D881-5ADC-C67109952FF8}"/>
          </ac:spMkLst>
        </pc:spChg>
      </pc:sldChg>
      <pc:sldChg chg="addSp delSp modSp new mod modNotesTx">
        <pc:chgData name="Parisa Hajibabaee" userId="7f310c4f-d35e-41cf-a5e6-b6cf645ce581" providerId="ADAL" clId="{D676B128-FCA1-4E2B-A455-81707299A402}" dt="2023-09-03T14:19:15.462" v="6651" actId="20577"/>
        <pc:sldMkLst>
          <pc:docMk/>
          <pc:sldMk cId="3309297769" sldId="302"/>
        </pc:sldMkLst>
        <pc:spChg chg="mod">
          <ac:chgData name="Parisa Hajibabaee" userId="7f310c4f-d35e-41cf-a5e6-b6cf645ce581" providerId="ADAL" clId="{D676B128-FCA1-4E2B-A455-81707299A402}" dt="2023-08-15T15:49:11.121" v="1176" actId="113"/>
          <ac:spMkLst>
            <pc:docMk/>
            <pc:sldMk cId="3309297769" sldId="302"/>
            <ac:spMk id="2" creationId="{AE78DC35-DA13-CC06-C915-70FD5EFBD7B2}"/>
          </ac:spMkLst>
        </pc:spChg>
        <pc:spChg chg="mod">
          <ac:chgData name="Parisa Hajibabaee" userId="7f310c4f-d35e-41cf-a5e6-b6cf645ce581" providerId="ADAL" clId="{D676B128-FCA1-4E2B-A455-81707299A402}" dt="2023-09-03T14:19:15.462" v="6651" actId="20577"/>
          <ac:spMkLst>
            <pc:docMk/>
            <pc:sldMk cId="3309297769" sldId="302"/>
            <ac:spMk id="3" creationId="{C724A291-976B-64AC-A434-1BDD31808C77}"/>
          </ac:spMkLst>
        </pc:spChg>
        <pc:spChg chg="add del">
          <ac:chgData name="Parisa Hajibabaee" userId="7f310c4f-d35e-41cf-a5e6-b6cf645ce581" providerId="ADAL" clId="{D676B128-FCA1-4E2B-A455-81707299A402}" dt="2023-09-03T14:19:09.486" v="6647" actId="22"/>
          <ac:spMkLst>
            <pc:docMk/>
            <pc:sldMk cId="3309297769" sldId="302"/>
            <ac:spMk id="5" creationId="{1FDEDF75-6FB2-30F8-4AD5-E93B29544E46}"/>
          </ac:spMkLst>
        </pc:spChg>
      </pc:sldChg>
      <pc:sldChg chg="addSp modSp new mod">
        <pc:chgData name="Parisa Hajibabaee" userId="7f310c4f-d35e-41cf-a5e6-b6cf645ce581" providerId="ADAL" clId="{D676B128-FCA1-4E2B-A455-81707299A402}" dt="2023-09-05T01:31:15.902" v="7435" actId="113"/>
        <pc:sldMkLst>
          <pc:docMk/>
          <pc:sldMk cId="2099679745" sldId="303"/>
        </pc:sldMkLst>
        <pc:spChg chg="mod">
          <ac:chgData name="Parisa Hajibabaee" userId="7f310c4f-d35e-41cf-a5e6-b6cf645ce581" providerId="ADAL" clId="{D676B128-FCA1-4E2B-A455-81707299A402}" dt="2023-09-05T01:31:15.902" v="7435" actId="113"/>
          <ac:spMkLst>
            <pc:docMk/>
            <pc:sldMk cId="2099679745" sldId="303"/>
            <ac:spMk id="2" creationId="{C0375664-7C12-A535-3085-9820F5737633}"/>
          </ac:spMkLst>
        </pc:spChg>
        <pc:spChg chg="mod">
          <ac:chgData name="Parisa Hajibabaee" userId="7f310c4f-d35e-41cf-a5e6-b6cf645ce581" providerId="ADAL" clId="{D676B128-FCA1-4E2B-A455-81707299A402}" dt="2023-08-12T20:22:32.838" v="962" actId="12"/>
          <ac:spMkLst>
            <pc:docMk/>
            <pc:sldMk cId="2099679745" sldId="303"/>
            <ac:spMk id="3" creationId="{8EE4C59B-80B8-657C-E128-2226F1541D92}"/>
          </ac:spMkLst>
        </pc:spChg>
        <pc:picChg chg="add mod">
          <ac:chgData name="Parisa Hajibabaee" userId="7f310c4f-d35e-41cf-a5e6-b6cf645ce581" providerId="ADAL" clId="{D676B128-FCA1-4E2B-A455-81707299A402}" dt="2023-08-12T20:22:28.477" v="961" actId="1076"/>
          <ac:picMkLst>
            <pc:docMk/>
            <pc:sldMk cId="2099679745" sldId="303"/>
            <ac:picMk id="5" creationId="{90D5368F-42C6-4DFF-1F01-F3B667010486}"/>
          </ac:picMkLst>
        </pc:picChg>
      </pc:sldChg>
      <pc:sldChg chg="addSp modSp new mod">
        <pc:chgData name="Parisa Hajibabaee" userId="7f310c4f-d35e-41cf-a5e6-b6cf645ce581" providerId="ADAL" clId="{D676B128-FCA1-4E2B-A455-81707299A402}" dt="2023-09-05T01:31:31.893" v="7437" actId="113"/>
        <pc:sldMkLst>
          <pc:docMk/>
          <pc:sldMk cId="3292602385" sldId="304"/>
        </pc:sldMkLst>
        <pc:spChg chg="mod">
          <ac:chgData name="Parisa Hajibabaee" userId="7f310c4f-d35e-41cf-a5e6-b6cf645ce581" providerId="ADAL" clId="{D676B128-FCA1-4E2B-A455-81707299A402}" dt="2023-09-05T01:31:31.893" v="7437" actId="113"/>
          <ac:spMkLst>
            <pc:docMk/>
            <pc:sldMk cId="3292602385" sldId="304"/>
            <ac:spMk id="2" creationId="{234E65CA-D82D-60CA-28EA-3127BE22D030}"/>
          </ac:spMkLst>
        </pc:spChg>
        <pc:spChg chg="mod">
          <ac:chgData name="Parisa Hajibabaee" userId="7f310c4f-d35e-41cf-a5e6-b6cf645ce581" providerId="ADAL" clId="{D676B128-FCA1-4E2B-A455-81707299A402}" dt="2023-08-12T20:22:47.551" v="965"/>
          <ac:spMkLst>
            <pc:docMk/>
            <pc:sldMk cId="3292602385" sldId="304"/>
            <ac:spMk id="3" creationId="{756B4695-F91F-B886-E5FD-89271C2E7021}"/>
          </ac:spMkLst>
        </pc:spChg>
        <pc:picChg chg="add mod">
          <ac:chgData name="Parisa Hajibabaee" userId="7f310c4f-d35e-41cf-a5e6-b6cf645ce581" providerId="ADAL" clId="{D676B128-FCA1-4E2B-A455-81707299A402}" dt="2023-08-12T20:23:00.811" v="970" actId="1076"/>
          <ac:picMkLst>
            <pc:docMk/>
            <pc:sldMk cId="3292602385" sldId="304"/>
            <ac:picMk id="5" creationId="{A7131007-ECB5-2E9A-AAFE-3F4E2B65F1EE}"/>
          </ac:picMkLst>
        </pc:picChg>
      </pc:sldChg>
      <pc:sldChg chg="addSp modSp new mod">
        <pc:chgData name="Parisa Hajibabaee" userId="7f310c4f-d35e-41cf-a5e6-b6cf645ce581" providerId="ADAL" clId="{D676B128-FCA1-4E2B-A455-81707299A402}" dt="2023-09-05T01:31:37.510" v="7438" actId="113"/>
        <pc:sldMkLst>
          <pc:docMk/>
          <pc:sldMk cId="1797728439" sldId="305"/>
        </pc:sldMkLst>
        <pc:spChg chg="mod">
          <ac:chgData name="Parisa Hajibabaee" userId="7f310c4f-d35e-41cf-a5e6-b6cf645ce581" providerId="ADAL" clId="{D676B128-FCA1-4E2B-A455-81707299A402}" dt="2023-09-05T01:31:37.510" v="7438" actId="113"/>
          <ac:spMkLst>
            <pc:docMk/>
            <pc:sldMk cId="1797728439" sldId="305"/>
            <ac:spMk id="2" creationId="{AAA861F3-6E65-3FCA-1DA8-FF89A959FB94}"/>
          </ac:spMkLst>
        </pc:spChg>
        <pc:spChg chg="mod">
          <ac:chgData name="Parisa Hajibabaee" userId="7f310c4f-d35e-41cf-a5e6-b6cf645ce581" providerId="ADAL" clId="{D676B128-FCA1-4E2B-A455-81707299A402}" dt="2023-08-12T20:23:20.290" v="974" actId="6549"/>
          <ac:spMkLst>
            <pc:docMk/>
            <pc:sldMk cId="1797728439" sldId="305"/>
            <ac:spMk id="3" creationId="{CFAC92BD-CBAF-B039-4E00-16C57BE50984}"/>
          </ac:spMkLst>
        </pc:spChg>
        <pc:picChg chg="add mod">
          <ac:chgData name="Parisa Hajibabaee" userId="7f310c4f-d35e-41cf-a5e6-b6cf645ce581" providerId="ADAL" clId="{D676B128-FCA1-4E2B-A455-81707299A402}" dt="2023-08-12T20:23:29.506" v="976" actId="1076"/>
          <ac:picMkLst>
            <pc:docMk/>
            <pc:sldMk cId="1797728439" sldId="305"/>
            <ac:picMk id="5" creationId="{FDBCDA86-9766-C38D-5088-E2AAF3F729D2}"/>
          </ac:picMkLst>
        </pc:picChg>
      </pc:sldChg>
      <pc:sldChg chg="addSp modSp new mod">
        <pc:chgData name="Parisa Hajibabaee" userId="7f310c4f-d35e-41cf-a5e6-b6cf645ce581" providerId="ADAL" clId="{D676B128-FCA1-4E2B-A455-81707299A402}" dt="2023-09-05T01:31:42.960" v="7439" actId="113"/>
        <pc:sldMkLst>
          <pc:docMk/>
          <pc:sldMk cId="1368143598" sldId="306"/>
        </pc:sldMkLst>
        <pc:spChg chg="mod">
          <ac:chgData name="Parisa Hajibabaee" userId="7f310c4f-d35e-41cf-a5e6-b6cf645ce581" providerId="ADAL" clId="{D676B128-FCA1-4E2B-A455-81707299A402}" dt="2023-09-05T01:31:42.960" v="7439" actId="113"/>
          <ac:spMkLst>
            <pc:docMk/>
            <pc:sldMk cId="1368143598" sldId="306"/>
            <ac:spMk id="2" creationId="{C199A305-2F46-8AF9-E25B-44121B44B505}"/>
          </ac:spMkLst>
        </pc:spChg>
        <pc:spChg chg="mod">
          <ac:chgData name="Parisa Hajibabaee" userId="7f310c4f-d35e-41cf-a5e6-b6cf645ce581" providerId="ADAL" clId="{D676B128-FCA1-4E2B-A455-81707299A402}" dt="2023-08-12T20:23:50.412" v="981" actId="6549"/>
          <ac:spMkLst>
            <pc:docMk/>
            <pc:sldMk cId="1368143598" sldId="306"/>
            <ac:spMk id="3" creationId="{644F1E48-60CE-4281-C832-CB2BE994A473}"/>
          </ac:spMkLst>
        </pc:spChg>
        <pc:picChg chg="add mod">
          <ac:chgData name="Parisa Hajibabaee" userId="7f310c4f-d35e-41cf-a5e6-b6cf645ce581" providerId="ADAL" clId="{D676B128-FCA1-4E2B-A455-81707299A402}" dt="2023-08-12T20:24:05.693" v="984" actId="1076"/>
          <ac:picMkLst>
            <pc:docMk/>
            <pc:sldMk cId="1368143598" sldId="306"/>
            <ac:picMk id="5" creationId="{3748C373-C321-6F13-A0D3-D38A81484C87}"/>
          </ac:picMkLst>
        </pc:picChg>
      </pc:sldChg>
      <pc:sldChg chg="addSp delSp modSp new mod">
        <pc:chgData name="Parisa Hajibabaee" userId="7f310c4f-d35e-41cf-a5e6-b6cf645ce581" providerId="ADAL" clId="{D676B128-FCA1-4E2B-A455-81707299A402}" dt="2023-09-05T01:31:49.522" v="7440" actId="113"/>
        <pc:sldMkLst>
          <pc:docMk/>
          <pc:sldMk cId="3884492769" sldId="307"/>
        </pc:sldMkLst>
        <pc:spChg chg="mod">
          <ac:chgData name="Parisa Hajibabaee" userId="7f310c4f-d35e-41cf-a5e6-b6cf645ce581" providerId="ADAL" clId="{D676B128-FCA1-4E2B-A455-81707299A402}" dt="2023-09-05T01:31:49.522" v="7440" actId="113"/>
          <ac:spMkLst>
            <pc:docMk/>
            <pc:sldMk cId="3884492769" sldId="307"/>
            <ac:spMk id="2" creationId="{3A11353E-0327-E4D5-25B9-777E967E64FD}"/>
          </ac:spMkLst>
        </pc:spChg>
        <pc:spChg chg="del">
          <ac:chgData name="Parisa Hajibabaee" userId="7f310c4f-d35e-41cf-a5e6-b6cf645ce581" providerId="ADAL" clId="{D676B128-FCA1-4E2B-A455-81707299A402}" dt="2023-08-12T20:24:28.905" v="987" actId="22"/>
          <ac:spMkLst>
            <pc:docMk/>
            <pc:sldMk cId="3884492769" sldId="307"/>
            <ac:spMk id="3" creationId="{CA6A23B9-9903-CB87-9F78-6889838DC7D9}"/>
          </ac:spMkLst>
        </pc:spChg>
        <pc:picChg chg="add mod ord">
          <ac:chgData name="Parisa Hajibabaee" userId="7f310c4f-d35e-41cf-a5e6-b6cf645ce581" providerId="ADAL" clId="{D676B128-FCA1-4E2B-A455-81707299A402}" dt="2023-08-12T20:24:28.905" v="987" actId="22"/>
          <ac:picMkLst>
            <pc:docMk/>
            <pc:sldMk cId="3884492769" sldId="307"/>
            <ac:picMk id="5" creationId="{81780F8B-18C9-4200-2747-81964CC17D35}"/>
          </ac:picMkLst>
        </pc:picChg>
      </pc:sldChg>
      <pc:sldChg chg="addSp modSp new mod">
        <pc:chgData name="Parisa Hajibabaee" userId="7f310c4f-d35e-41cf-a5e6-b6cf645ce581" providerId="ADAL" clId="{D676B128-FCA1-4E2B-A455-81707299A402}" dt="2023-09-05T01:31:54.646" v="7441" actId="113"/>
        <pc:sldMkLst>
          <pc:docMk/>
          <pc:sldMk cId="189042424" sldId="308"/>
        </pc:sldMkLst>
        <pc:spChg chg="mod">
          <ac:chgData name="Parisa Hajibabaee" userId="7f310c4f-d35e-41cf-a5e6-b6cf645ce581" providerId="ADAL" clId="{D676B128-FCA1-4E2B-A455-81707299A402}" dt="2023-09-05T01:31:54.646" v="7441" actId="113"/>
          <ac:spMkLst>
            <pc:docMk/>
            <pc:sldMk cId="189042424" sldId="308"/>
            <ac:spMk id="2" creationId="{7742EECC-D366-6AAB-0C6F-6986913D6C7B}"/>
          </ac:spMkLst>
        </pc:spChg>
        <pc:spChg chg="mod">
          <ac:chgData name="Parisa Hajibabaee" userId="7f310c4f-d35e-41cf-a5e6-b6cf645ce581" providerId="ADAL" clId="{D676B128-FCA1-4E2B-A455-81707299A402}" dt="2023-08-12T20:24:56.313" v="995" actId="20577"/>
          <ac:spMkLst>
            <pc:docMk/>
            <pc:sldMk cId="189042424" sldId="308"/>
            <ac:spMk id="3" creationId="{9728DFE5-D8E6-6E59-CBB1-A9ECE86B5F62}"/>
          </ac:spMkLst>
        </pc:spChg>
        <pc:picChg chg="add mod">
          <ac:chgData name="Parisa Hajibabaee" userId="7f310c4f-d35e-41cf-a5e6-b6cf645ce581" providerId="ADAL" clId="{D676B128-FCA1-4E2B-A455-81707299A402}" dt="2023-08-12T20:25:10.549" v="998" actId="1076"/>
          <ac:picMkLst>
            <pc:docMk/>
            <pc:sldMk cId="189042424" sldId="308"/>
            <ac:picMk id="5" creationId="{F3657BAE-1A80-2B28-0CB9-8CBAB469DF38}"/>
          </ac:picMkLst>
        </pc:picChg>
      </pc:sldChg>
      <pc:sldChg chg="addSp delSp modSp new mod">
        <pc:chgData name="Parisa Hajibabaee" userId="7f310c4f-d35e-41cf-a5e6-b6cf645ce581" providerId="ADAL" clId="{D676B128-FCA1-4E2B-A455-81707299A402}" dt="2023-09-05T01:31:58.295" v="7442" actId="113"/>
        <pc:sldMkLst>
          <pc:docMk/>
          <pc:sldMk cId="3858827521" sldId="309"/>
        </pc:sldMkLst>
        <pc:spChg chg="mod">
          <ac:chgData name="Parisa Hajibabaee" userId="7f310c4f-d35e-41cf-a5e6-b6cf645ce581" providerId="ADAL" clId="{D676B128-FCA1-4E2B-A455-81707299A402}" dt="2023-09-05T01:31:58.295" v="7442" actId="113"/>
          <ac:spMkLst>
            <pc:docMk/>
            <pc:sldMk cId="3858827521" sldId="309"/>
            <ac:spMk id="2" creationId="{E1645097-F152-07C7-0E00-EC137B9CC2FF}"/>
          </ac:spMkLst>
        </pc:spChg>
        <pc:spChg chg="del">
          <ac:chgData name="Parisa Hajibabaee" userId="7f310c4f-d35e-41cf-a5e6-b6cf645ce581" providerId="ADAL" clId="{D676B128-FCA1-4E2B-A455-81707299A402}" dt="2023-08-12T20:25:38.188" v="1001" actId="22"/>
          <ac:spMkLst>
            <pc:docMk/>
            <pc:sldMk cId="3858827521" sldId="309"/>
            <ac:spMk id="3" creationId="{B118F79D-BC6C-D3E2-D768-E2D1C128E079}"/>
          </ac:spMkLst>
        </pc:spChg>
        <pc:picChg chg="add mod ord">
          <ac:chgData name="Parisa Hajibabaee" userId="7f310c4f-d35e-41cf-a5e6-b6cf645ce581" providerId="ADAL" clId="{D676B128-FCA1-4E2B-A455-81707299A402}" dt="2023-08-12T20:25:38.188" v="1001" actId="22"/>
          <ac:picMkLst>
            <pc:docMk/>
            <pc:sldMk cId="3858827521" sldId="309"/>
            <ac:picMk id="5" creationId="{F78299F5-C9CC-B385-9218-62397A4451C8}"/>
          </ac:picMkLst>
        </pc:picChg>
      </pc:sldChg>
      <pc:sldChg chg="addSp modSp new mod">
        <pc:chgData name="Parisa Hajibabaee" userId="7f310c4f-d35e-41cf-a5e6-b6cf645ce581" providerId="ADAL" clId="{D676B128-FCA1-4E2B-A455-81707299A402}" dt="2023-09-03T14:59:16.232" v="6839" actId="113"/>
        <pc:sldMkLst>
          <pc:docMk/>
          <pc:sldMk cId="2706866055" sldId="310"/>
        </pc:sldMkLst>
        <pc:spChg chg="mod">
          <ac:chgData name="Parisa Hajibabaee" userId="7f310c4f-d35e-41cf-a5e6-b6cf645ce581" providerId="ADAL" clId="{D676B128-FCA1-4E2B-A455-81707299A402}" dt="2023-09-03T14:59:16.232" v="6839" actId="113"/>
          <ac:spMkLst>
            <pc:docMk/>
            <pc:sldMk cId="2706866055" sldId="310"/>
            <ac:spMk id="2" creationId="{6C1C78BE-91E5-DE30-EA51-0D43F0094444}"/>
          </ac:spMkLst>
        </pc:spChg>
        <pc:spChg chg="mod">
          <ac:chgData name="Parisa Hajibabaee" userId="7f310c4f-d35e-41cf-a5e6-b6cf645ce581" providerId="ADAL" clId="{D676B128-FCA1-4E2B-A455-81707299A402}" dt="2023-08-12T20:26:05.511" v="1006" actId="12"/>
          <ac:spMkLst>
            <pc:docMk/>
            <pc:sldMk cId="2706866055" sldId="310"/>
            <ac:spMk id="3" creationId="{2B55230F-EEE5-FA85-4B41-A6285F252069}"/>
          </ac:spMkLst>
        </pc:spChg>
        <pc:picChg chg="add mod">
          <ac:chgData name="Parisa Hajibabaee" userId="7f310c4f-d35e-41cf-a5e6-b6cf645ce581" providerId="ADAL" clId="{D676B128-FCA1-4E2B-A455-81707299A402}" dt="2023-08-12T20:26:16.827" v="1008" actId="1076"/>
          <ac:picMkLst>
            <pc:docMk/>
            <pc:sldMk cId="2706866055" sldId="310"/>
            <ac:picMk id="5" creationId="{EC28C36A-304D-F75C-B4E4-D1C0724EC324}"/>
          </ac:picMkLst>
        </pc:picChg>
      </pc:sldChg>
      <pc:sldChg chg="addSp delSp modSp new mod">
        <pc:chgData name="Parisa Hajibabaee" userId="7f310c4f-d35e-41cf-a5e6-b6cf645ce581" providerId="ADAL" clId="{D676B128-FCA1-4E2B-A455-81707299A402}" dt="2023-09-03T14:59:13.138" v="6838" actId="113"/>
        <pc:sldMkLst>
          <pc:docMk/>
          <pc:sldMk cId="1859129748" sldId="311"/>
        </pc:sldMkLst>
        <pc:spChg chg="mod">
          <ac:chgData name="Parisa Hajibabaee" userId="7f310c4f-d35e-41cf-a5e6-b6cf645ce581" providerId="ADAL" clId="{D676B128-FCA1-4E2B-A455-81707299A402}" dt="2023-09-03T14:59:13.138" v="6838" actId="113"/>
          <ac:spMkLst>
            <pc:docMk/>
            <pc:sldMk cId="1859129748" sldId="311"/>
            <ac:spMk id="2" creationId="{5B9F8EEF-A878-4FC4-D80B-0C463C4C7F58}"/>
          </ac:spMkLst>
        </pc:spChg>
        <pc:spChg chg="del">
          <ac:chgData name="Parisa Hajibabaee" userId="7f310c4f-d35e-41cf-a5e6-b6cf645ce581" providerId="ADAL" clId="{D676B128-FCA1-4E2B-A455-81707299A402}" dt="2023-08-12T20:26:37.235" v="1011" actId="22"/>
          <ac:spMkLst>
            <pc:docMk/>
            <pc:sldMk cId="1859129748" sldId="311"/>
            <ac:spMk id="3" creationId="{E8EBDAB3-2600-BF39-B8D5-0F024C4E2693}"/>
          </ac:spMkLst>
        </pc:spChg>
        <pc:picChg chg="add mod ord">
          <ac:chgData name="Parisa Hajibabaee" userId="7f310c4f-d35e-41cf-a5e6-b6cf645ce581" providerId="ADAL" clId="{D676B128-FCA1-4E2B-A455-81707299A402}" dt="2023-08-12T20:26:37.235" v="1011" actId="22"/>
          <ac:picMkLst>
            <pc:docMk/>
            <pc:sldMk cId="1859129748" sldId="311"/>
            <ac:picMk id="5" creationId="{1BE69586-D315-65B0-CA31-08440B6D2B0A}"/>
          </ac:picMkLst>
        </pc:picChg>
      </pc:sldChg>
      <pc:sldChg chg="modSp new mod modNotesTx">
        <pc:chgData name="Parisa Hajibabaee" userId="7f310c4f-d35e-41cf-a5e6-b6cf645ce581" providerId="ADAL" clId="{D676B128-FCA1-4E2B-A455-81707299A402}" dt="2023-09-03T14:59:21.585" v="6840" actId="113"/>
        <pc:sldMkLst>
          <pc:docMk/>
          <pc:sldMk cId="76040263" sldId="312"/>
        </pc:sldMkLst>
        <pc:spChg chg="mod">
          <ac:chgData name="Parisa Hajibabaee" userId="7f310c4f-d35e-41cf-a5e6-b6cf645ce581" providerId="ADAL" clId="{D676B128-FCA1-4E2B-A455-81707299A402}" dt="2023-09-03T14:59:21.585" v="6840" actId="113"/>
          <ac:spMkLst>
            <pc:docMk/>
            <pc:sldMk cId="76040263" sldId="312"/>
            <ac:spMk id="2" creationId="{0514D57C-ABE5-9DE6-5170-D010DE38F966}"/>
          </ac:spMkLst>
        </pc:spChg>
        <pc:spChg chg="mod">
          <ac:chgData name="Parisa Hajibabaee" userId="7f310c4f-d35e-41cf-a5e6-b6cf645ce581" providerId="ADAL" clId="{D676B128-FCA1-4E2B-A455-81707299A402}" dt="2023-09-03T14:22:22.219" v="6657" actId="12"/>
          <ac:spMkLst>
            <pc:docMk/>
            <pc:sldMk cId="76040263" sldId="312"/>
            <ac:spMk id="3" creationId="{2636113A-F3A1-275F-8C49-214A2D564772}"/>
          </ac:spMkLst>
        </pc:spChg>
      </pc:sldChg>
      <pc:sldChg chg="addSp modSp new mod">
        <pc:chgData name="Parisa Hajibabaee" userId="7f310c4f-d35e-41cf-a5e6-b6cf645ce581" providerId="ADAL" clId="{D676B128-FCA1-4E2B-A455-81707299A402}" dt="2023-09-03T14:59:25.578" v="6841" actId="113"/>
        <pc:sldMkLst>
          <pc:docMk/>
          <pc:sldMk cId="1363980798" sldId="313"/>
        </pc:sldMkLst>
        <pc:spChg chg="mod">
          <ac:chgData name="Parisa Hajibabaee" userId="7f310c4f-d35e-41cf-a5e6-b6cf645ce581" providerId="ADAL" clId="{D676B128-FCA1-4E2B-A455-81707299A402}" dt="2023-09-03T14:59:25.578" v="6841" actId="113"/>
          <ac:spMkLst>
            <pc:docMk/>
            <pc:sldMk cId="1363980798" sldId="313"/>
            <ac:spMk id="2" creationId="{5E1D168E-4C7A-2C3F-B3DD-124E57A377B7}"/>
          </ac:spMkLst>
        </pc:spChg>
        <pc:spChg chg="mod">
          <ac:chgData name="Parisa Hajibabaee" userId="7f310c4f-d35e-41cf-a5e6-b6cf645ce581" providerId="ADAL" clId="{D676B128-FCA1-4E2B-A455-81707299A402}" dt="2023-08-12T20:28:01.212" v="1031" actId="20577"/>
          <ac:spMkLst>
            <pc:docMk/>
            <pc:sldMk cId="1363980798" sldId="313"/>
            <ac:spMk id="3" creationId="{E2BE91EE-D727-7AE5-C452-6BB3903B1027}"/>
          </ac:spMkLst>
        </pc:spChg>
        <pc:picChg chg="add mod">
          <ac:chgData name="Parisa Hajibabaee" userId="7f310c4f-d35e-41cf-a5e6-b6cf645ce581" providerId="ADAL" clId="{D676B128-FCA1-4E2B-A455-81707299A402}" dt="2023-08-12T20:28:10.283" v="1033" actId="1076"/>
          <ac:picMkLst>
            <pc:docMk/>
            <pc:sldMk cId="1363980798" sldId="313"/>
            <ac:picMk id="5" creationId="{0C5D6BA0-C11C-C2A5-233E-1843A4C7E230}"/>
          </ac:picMkLst>
        </pc:picChg>
      </pc:sldChg>
      <pc:sldChg chg="addSp delSp modSp new mod">
        <pc:chgData name="Parisa Hajibabaee" userId="7f310c4f-d35e-41cf-a5e6-b6cf645ce581" providerId="ADAL" clId="{D676B128-FCA1-4E2B-A455-81707299A402}" dt="2023-09-03T14:59:29.187" v="6842" actId="113"/>
        <pc:sldMkLst>
          <pc:docMk/>
          <pc:sldMk cId="1273581994" sldId="314"/>
        </pc:sldMkLst>
        <pc:spChg chg="mod">
          <ac:chgData name="Parisa Hajibabaee" userId="7f310c4f-d35e-41cf-a5e6-b6cf645ce581" providerId="ADAL" clId="{D676B128-FCA1-4E2B-A455-81707299A402}" dt="2023-09-03T14:59:29.187" v="6842" actId="113"/>
          <ac:spMkLst>
            <pc:docMk/>
            <pc:sldMk cId="1273581994" sldId="314"/>
            <ac:spMk id="2" creationId="{E0797F28-0D5B-4AB5-C9ED-0FC5B9544B0B}"/>
          </ac:spMkLst>
        </pc:spChg>
        <pc:spChg chg="del">
          <ac:chgData name="Parisa Hajibabaee" userId="7f310c4f-d35e-41cf-a5e6-b6cf645ce581" providerId="ADAL" clId="{D676B128-FCA1-4E2B-A455-81707299A402}" dt="2023-08-12T20:28:32.166" v="1036" actId="22"/>
          <ac:spMkLst>
            <pc:docMk/>
            <pc:sldMk cId="1273581994" sldId="314"/>
            <ac:spMk id="3" creationId="{5530E934-D5E1-D4C1-113F-544B3EE930FF}"/>
          </ac:spMkLst>
        </pc:spChg>
        <pc:picChg chg="add mod ord">
          <ac:chgData name="Parisa Hajibabaee" userId="7f310c4f-d35e-41cf-a5e6-b6cf645ce581" providerId="ADAL" clId="{D676B128-FCA1-4E2B-A455-81707299A402}" dt="2023-08-12T20:28:32.166" v="1036" actId="22"/>
          <ac:picMkLst>
            <pc:docMk/>
            <pc:sldMk cId="1273581994" sldId="314"/>
            <ac:picMk id="5" creationId="{40DDED1E-25FF-5237-5AE2-726730E290FD}"/>
          </ac:picMkLst>
        </pc:picChg>
      </pc:sldChg>
      <pc:sldChg chg="addSp modSp new mod modNotesTx">
        <pc:chgData name="Parisa Hajibabaee" userId="7f310c4f-d35e-41cf-a5e6-b6cf645ce581" providerId="ADAL" clId="{D676B128-FCA1-4E2B-A455-81707299A402}" dt="2023-09-03T14:59:34.707" v="6843" actId="113"/>
        <pc:sldMkLst>
          <pc:docMk/>
          <pc:sldMk cId="540797825" sldId="315"/>
        </pc:sldMkLst>
        <pc:spChg chg="mod">
          <ac:chgData name="Parisa Hajibabaee" userId="7f310c4f-d35e-41cf-a5e6-b6cf645ce581" providerId="ADAL" clId="{D676B128-FCA1-4E2B-A455-81707299A402}" dt="2023-09-03T14:59:34.707" v="6843" actId="113"/>
          <ac:spMkLst>
            <pc:docMk/>
            <pc:sldMk cId="540797825" sldId="315"/>
            <ac:spMk id="2" creationId="{C00FF9D8-ADDC-96EA-5EA6-A87C9E927813}"/>
          </ac:spMkLst>
        </pc:spChg>
        <pc:spChg chg="mod">
          <ac:chgData name="Parisa Hajibabaee" userId="7f310c4f-d35e-41cf-a5e6-b6cf645ce581" providerId="ADAL" clId="{D676B128-FCA1-4E2B-A455-81707299A402}" dt="2023-09-03T14:24:49.129" v="6659"/>
          <ac:spMkLst>
            <pc:docMk/>
            <pc:sldMk cId="540797825" sldId="315"/>
            <ac:spMk id="3" creationId="{2402A134-6DC3-D1CD-55AD-9B5B0237A976}"/>
          </ac:spMkLst>
        </pc:spChg>
        <pc:picChg chg="add mod">
          <ac:chgData name="Parisa Hajibabaee" userId="7f310c4f-d35e-41cf-a5e6-b6cf645ce581" providerId="ADAL" clId="{D676B128-FCA1-4E2B-A455-81707299A402}" dt="2023-08-12T20:29:12.220" v="1047" actId="1076"/>
          <ac:picMkLst>
            <pc:docMk/>
            <pc:sldMk cId="540797825" sldId="315"/>
            <ac:picMk id="5" creationId="{6714781C-018D-878D-3C25-1ED39DF39EC4}"/>
          </ac:picMkLst>
        </pc:picChg>
      </pc:sldChg>
      <pc:sldChg chg="modSp new mod modNotesTx">
        <pc:chgData name="Parisa Hajibabaee" userId="7f310c4f-d35e-41cf-a5e6-b6cf645ce581" providerId="ADAL" clId="{D676B128-FCA1-4E2B-A455-81707299A402}" dt="2023-09-03T14:32:22.551" v="6665" actId="20577"/>
        <pc:sldMkLst>
          <pc:docMk/>
          <pc:sldMk cId="2949581567" sldId="316"/>
        </pc:sldMkLst>
        <pc:spChg chg="mod">
          <ac:chgData name="Parisa Hajibabaee" userId="7f310c4f-d35e-41cf-a5e6-b6cf645ce581" providerId="ADAL" clId="{D676B128-FCA1-4E2B-A455-81707299A402}" dt="2023-08-15T15:51:29.547" v="1178" actId="113"/>
          <ac:spMkLst>
            <pc:docMk/>
            <pc:sldMk cId="2949581567" sldId="316"/>
            <ac:spMk id="2" creationId="{3C05FB33-D907-F0E5-2EA0-2BB8C89A218B}"/>
          </ac:spMkLst>
        </pc:spChg>
        <pc:spChg chg="mod">
          <ac:chgData name="Parisa Hajibabaee" userId="7f310c4f-d35e-41cf-a5e6-b6cf645ce581" providerId="ADAL" clId="{D676B128-FCA1-4E2B-A455-81707299A402}" dt="2023-08-15T15:51:51.789" v="1179" actId="6549"/>
          <ac:spMkLst>
            <pc:docMk/>
            <pc:sldMk cId="2949581567" sldId="316"/>
            <ac:spMk id="3" creationId="{5E522E2C-357C-C10C-102C-0B3AC41822AD}"/>
          </ac:spMkLst>
        </pc:spChg>
      </pc:sldChg>
      <pc:sldChg chg="addSp delSp modSp new mod modNotesTx">
        <pc:chgData name="Parisa Hajibabaee" userId="7f310c4f-d35e-41cf-a5e6-b6cf645ce581" providerId="ADAL" clId="{D676B128-FCA1-4E2B-A455-81707299A402}" dt="2023-09-05T01:33:24.936" v="7444" actId="113"/>
        <pc:sldMkLst>
          <pc:docMk/>
          <pc:sldMk cId="3840914118" sldId="317"/>
        </pc:sldMkLst>
        <pc:spChg chg="mod">
          <ac:chgData name="Parisa Hajibabaee" userId="7f310c4f-d35e-41cf-a5e6-b6cf645ce581" providerId="ADAL" clId="{D676B128-FCA1-4E2B-A455-81707299A402}" dt="2023-09-05T01:33:24.936" v="7444" actId="113"/>
          <ac:spMkLst>
            <pc:docMk/>
            <pc:sldMk cId="3840914118" sldId="317"/>
            <ac:spMk id="2" creationId="{F138A2BE-7F57-775A-9708-CE246F0E190B}"/>
          </ac:spMkLst>
        </pc:spChg>
        <pc:spChg chg="del mod">
          <ac:chgData name="Parisa Hajibabaee" userId="7f310c4f-d35e-41cf-a5e6-b6cf645ce581" providerId="ADAL" clId="{D676B128-FCA1-4E2B-A455-81707299A402}" dt="2023-09-05T01:33:21.602" v="7443" actId="478"/>
          <ac:spMkLst>
            <pc:docMk/>
            <pc:sldMk cId="3840914118" sldId="317"/>
            <ac:spMk id="3" creationId="{627E5C4F-0A53-F2E8-AF18-65E99E1E887C}"/>
          </ac:spMkLst>
        </pc:spChg>
        <pc:picChg chg="add mod">
          <ac:chgData name="Parisa Hajibabaee" userId="7f310c4f-d35e-41cf-a5e6-b6cf645ce581" providerId="ADAL" clId="{D676B128-FCA1-4E2B-A455-81707299A402}" dt="2023-08-15T15:53:39.333" v="1181" actId="1076"/>
          <ac:picMkLst>
            <pc:docMk/>
            <pc:sldMk cId="3840914118" sldId="317"/>
            <ac:picMk id="5" creationId="{EF8469AE-EB20-6EFA-B15F-1517A7F5F7F0}"/>
          </ac:picMkLst>
        </pc:picChg>
      </pc:sldChg>
      <pc:sldChg chg="addSp delSp modSp new mod modNotesTx">
        <pc:chgData name="Parisa Hajibabaee" userId="7f310c4f-d35e-41cf-a5e6-b6cf645ce581" providerId="ADAL" clId="{D676B128-FCA1-4E2B-A455-81707299A402}" dt="2023-09-03T14:59:44.841" v="6845" actId="113"/>
        <pc:sldMkLst>
          <pc:docMk/>
          <pc:sldMk cId="269285203" sldId="318"/>
        </pc:sldMkLst>
        <pc:spChg chg="mod">
          <ac:chgData name="Parisa Hajibabaee" userId="7f310c4f-d35e-41cf-a5e6-b6cf645ce581" providerId="ADAL" clId="{D676B128-FCA1-4E2B-A455-81707299A402}" dt="2023-09-03T14:59:44.841" v="6845" actId="113"/>
          <ac:spMkLst>
            <pc:docMk/>
            <pc:sldMk cId="269285203" sldId="318"/>
            <ac:spMk id="2" creationId="{05F576E5-9358-BFC3-6962-345A3712E7AC}"/>
          </ac:spMkLst>
        </pc:spChg>
        <pc:spChg chg="del">
          <ac:chgData name="Parisa Hajibabaee" userId="7f310c4f-d35e-41cf-a5e6-b6cf645ce581" providerId="ADAL" clId="{D676B128-FCA1-4E2B-A455-81707299A402}" dt="2023-08-12T20:31:10.800" v="1067" actId="22"/>
          <ac:spMkLst>
            <pc:docMk/>
            <pc:sldMk cId="269285203" sldId="318"/>
            <ac:spMk id="3" creationId="{CA785A2E-2CB9-A018-045A-70033C866AE2}"/>
          </ac:spMkLst>
        </pc:spChg>
        <pc:picChg chg="add mod ord">
          <ac:chgData name="Parisa Hajibabaee" userId="7f310c4f-d35e-41cf-a5e6-b6cf645ce581" providerId="ADAL" clId="{D676B128-FCA1-4E2B-A455-81707299A402}" dt="2023-08-12T20:31:10.800" v="1067" actId="22"/>
          <ac:picMkLst>
            <pc:docMk/>
            <pc:sldMk cId="269285203" sldId="318"/>
            <ac:picMk id="5" creationId="{BB9DC46B-A028-843A-A3C7-0DEE6BE86961}"/>
          </ac:picMkLst>
        </pc:picChg>
      </pc:sldChg>
      <pc:sldChg chg="addSp delSp modSp new mod modNotesTx">
        <pc:chgData name="Parisa Hajibabaee" userId="7f310c4f-d35e-41cf-a5e6-b6cf645ce581" providerId="ADAL" clId="{D676B128-FCA1-4E2B-A455-81707299A402}" dt="2023-09-03T15:04:29.483" v="7045" actId="20577"/>
        <pc:sldMkLst>
          <pc:docMk/>
          <pc:sldMk cId="2057798222" sldId="319"/>
        </pc:sldMkLst>
        <pc:spChg chg="mod">
          <ac:chgData name="Parisa Hajibabaee" userId="7f310c4f-d35e-41cf-a5e6-b6cf645ce581" providerId="ADAL" clId="{D676B128-FCA1-4E2B-A455-81707299A402}" dt="2023-08-15T15:53:50.932" v="1182" actId="113"/>
          <ac:spMkLst>
            <pc:docMk/>
            <pc:sldMk cId="2057798222" sldId="319"/>
            <ac:spMk id="2" creationId="{4CC41F61-0FFF-6B7A-55F8-EDDBF1470E51}"/>
          </ac:spMkLst>
        </pc:spChg>
        <pc:spChg chg="del">
          <ac:chgData name="Parisa Hajibabaee" userId="7f310c4f-d35e-41cf-a5e6-b6cf645ce581" providerId="ADAL" clId="{D676B128-FCA1-4E2B-A455-81707299A402}" dt="2023-08-12T20:31:38.125" v="1070" actId="22"/>
          <ac:spMkLst>
            <pc:docMk/>
            <pc:sldMk cId="2057798222" sldId="319"/>
            <ac:spMk id="3" creationId="{EF2100B5-980C-D068-0B3D-2DC7E6169145}"/>
          </ac:spMkLst>
        </pc:spChg>
        <pc:picChg chg="add mod ord">
          <ac:chgData name="Parisa Hajibabaee" userId="7f310c4f-d35e-41cf-a5e6-b6cf645ce581" providerId="ADAL" clId="{D676B128-FCA1-4E2B-A455-81707299A402}" dt="2023-08-12T20:31:38.125" v="1070" actId="22"/>
          <ac:picMkLst>
            <pc:docMk/>
            <pc:sldMk cId="2057798222" sldId="319"/>
            <ac:picMk id="5" creationId="{03F451CC-C162-431F-4228-0CA31496F9B6}"/>
          </ac:picMkLst>
        </pc:picChg>
      </pc:sldChg>
      <pc:sldChg chg="addSp delSp modSp new mod modNotesTx">
        <pc:chgData name="Parisa Hajibabaee" userId="7f310c4f-d35e-41cf-a5e6-b6cf645ce581" providerId="ADAL" clId="{D676B128-FCA1-4E2B-A455-81707299A402}" dt="2023-09-05T01:33:59.219" v="7445" actId="113"/>
        <pc:sldMkLst>
          <pc:docMk/>
          <pc:sldMk cId="3211606279" sldId="320"/>
        </pc:sldMkLst>
        <pc:spChg chg="mod">
          <ac:chgData name="Parisa Hajibabaee" userId="7f310c4f-d35e-41cf-a5e6-b6cf645ce581" providerId="ADAL" clId="{D676B128-FCA1-4E2B-A455-81707299A402}" dt="2023-09-05T01:33:59.219" v="7445" actId="113"/>
          <ac:spMkLst>
            <pc:docMk/>
            <pc:sldMk cId="3211606279" sldId="320"/>
            <ac:spMk id="2" creationId="{DD73A528-CEE6-0F5A-3624-33A6BC689CC7}"/>
          </ac:spMkLst>
        </pc:spChg>
        <pc:spChg chg="del">
          <ac:chgData name="Parisa Hajibabaee" userId="7f310c4f-d35e-41cf-a5e6-b6cf645ce581" providerId="ADAL" clId="{D676B128-FCA1-4E2B-A455-81707299A402}" dt="2023-08-12T20:32:02.676" v="1074" actId="22"/>
          <ac:spMkLst>
            <pc:docMk/>
            <pc:sldMk cId="3211606279" sldId="320"/>
            <ac:spMk id="3" creationId="{3B51260B-7EE4-83F3-C294-C09EC8D32F30}"/>
          </ac:spMkLst>
        </pc:spChg>
        <pc:spChg chg="add mod">
          <ac:chgData name="Parisa Hajibabaee" userId="7f310c4f-d35e-41cf-a5e6-b6cf645ce581" providerId="ADAL" clId="{D676B128-FCA1-4E2B-A455-81707299A402}" dt="2023-09-03T14:45:16.197" v="6683" actId="113"/>
          <ac:spMkLst>
            <pc:docMk/>
            <pc:sldMk cId="3211606279" sldId="320"/>
            <ac:spMk id="4" creationId="{8277CC03-3840-ED07-E1BD-ED06CB9D6E51}"/>
          </ac:spMkLst>
        </pc:spChg>
        <pc:picChg chg="add mod ord">
          <ac:chgData name="Parisa Hajibabaee" userId="7f310c4f-d35e-41cf-a5e6-b6cf645ce581" providerId="ADAL" clId="{D676B128-FCA1-4E2B-A455-81707299A402}" dt="2023-09-03T14:41:52.478" v="6672" actId="1076"/>
          <ac:picMkLst>
            <pc:docMk/>
            <pc:sldMk cId="3211606279" sldId="320"/>
            <ac:picMk id="5" creationId="{3D46E55C-F87E-D976-C0A0-869DBA3147D0}"/>
          </ac:picMkLst>
        </pc:picChg>
      </pc:sldChg>
      <pc:sldChg chg="modSp new mod modNotesTx">
        <pc:chgData name="Parisa Hajibabaee" userId="7f310c4f-d35e-41cf-a5e6-b6cf645ce581" providerId="ADAL" clId="{D676B128-FCA1-4E2B-A455-81707299A402}" dt="2023-09-03T14:57:02.843" v="6837" actId="113"/>
        <pc:sldMkLst>
          <pc:docMk/>
          <pc:sldMk cId="613981255" sldId="321"/>
        </pc:sldMkLst>
        <pc:spChg chg="mod">
          <ac:chgData name="Parisa Hajibabaee" userId="7f310c4f-d35e-41cf-a5e6-b6cf645ce581" providerId="ADAL" clId="{D676B128-FCA1-4E2B-A455-81707299A402}" dt="2023-09-03T14:57:02.843" v="6837" actId="113"/>
          <ac:spMkLst>
            <pc:docMk/>
            <pc:sldMk cId="613981255" sldId="321"/>
            <ac:spMk id="2" creationId="{238F666B-EB69-EFBE-1F1C-96F59576A70C}"/>
          </ac:spMkLst>
        </pc:spChg>
        <pc:spChg chg="mod">
          <ac:chgData name="Parisa Hajibabaee" userId="7f310c4f-d35e-41cf-a5e6-b6cf645ce581" providerId="ADAL" clId="{D676B128-FCA1-4E2B-A455-81707299A402}" dt="2023-08-12T20:32:46.092" v="1081" actId="6549"/>
          <ac:spMkLst>
            <pc:docMk/>
            <pc:sldMk cId="613981255" sldId="321"/>
            <ac:spMk id="3" creationId="{04431AAD-98C6-88D9-CA10-639CC09CE4C5}"/>
          </ac:spMkLst>
        </pc:spChg>
      </pc:sldChg>
      <pc:sldChg chg="addSp modSp new mod">
        <pc:chgData name="Parisa Hajibabaee" userId="7f310c4f-d35e-41cf-a5e6-b6cf645ce581" providerId="ADAL" clId="{D676B128-FCA1-4E2B-A455-81707299A402}" dt="2023-09-04T18:52:05.434" v="7427" actId="20577"/>
        <pc:sldMkLst>
          <pc:docMk/>
          <pc:sldMk cId="4259724402" sldId="322"/>
        </pc:sldMkLst>
        <pc:spChg chg="mod">
          <ac:chgData name="Parisa Hajibabaee" userId="7f310c4f-d35e-41cf-a5e6-b6cf645ce581" providerId="ADAL" clId="{D676B128-FCA1-4E2B-A455-81707299A402}" dt="2023-09-03T14:56:58.517" v="6836" actId="113"/>
          <ac:spMkLst>
            <pc:docMk/>
            <pc:sldMk cId="4259724402" sldId="322"/>
            <ac:spMk id="2" creationId="{F3B83FB1-FD6E-D77E-8169-AABBB4199CF6}"/>
          </ac:spMkLst>
        </pc:spChg>
        <pc:spChg chg="mod">
          <ac:chgData name="Parisa Hajibabaee" userId="7f310c4f-d35e-41cf-a5e6-b6cf645ce581" providerId="ADAL" clId="{D676B128-FCA1-4E2B-A455-81707299A402}" dt="2023-09-04T18:52:05.434" v="7427" actId="20577"/>
          <ac:spMkLst>
            <pc:docMk/>
            <pc:sldMk cId="4259724402" sldId="322"/>
            <ac:spMk id="3" creationId="{3849DDF5-43F2-31EE-1FC8-8568CC547782}"/>
          </ac:spMkLst>
        </pc:spChg>
        <pc:picChg chg="add mod">
          <ac:chgData name="Parisa Hajibabaee" userId="7f310c4f-d35e-41cf-a5e6-b6cf645ce581" providerId="ADAL" clId="{D676B128-FCA1-4E2B-A455-81707299A402}" dt="2023-09-03T14:51:04.546" v="6812" actId="1076"/>
          <ac:picMkLst>
            <pc:docMk/>
            <pc:sldMk cId="4259724402" sldId="322"/>
            <ac:picMk id="5" creationId="{BBA0863B-5589-2F20-081C-F05734AD093A}"/>
          </ac:picMkLst>
        </pc:picChg>
      </pc:sldChg>
      <pc:sldChg chg="addSp delSp modSp new mod">
        <pc:chgData name="Parisa Hajibabaee" userId="7f310c4f-d35e-41cf-a5e6-b6cf645ce581" providerId="ADAL" clId="{D676B128-FCA1-4E2B-A455-81707299A402}" dt="2023-09-03T14:59:41.200" v="6844" actId="113"/>
        <pc:sldMkLst>
          <pc:docMk/>
          <pc:sldMk cId="1927346858" sldId="323"/>
        </pc:sldMkLst>
        <pc:spChg chg="mod">
          <ac:chgData name="Parisa Hajibabaee" userId="7f310c4f-d35e-41cf-a5e6-b6cf645ce581" providerId="ADAL" clId="{D676B128-FCA1-4E2B-A455-81707299A402}" dt="2023-09-03T14:59:41.200" v="6844" actId="113"/>
          <ac:spMkLst>
            <pc:docMk/>
            <pc:sldMk cId="1927346858" sldId="323"/>
            <ac:spMk id="2" creationId="{3A27BC87-75B0-7F59-6400-1D819DA94D6F}"/>
          </ac:spMkLst>
        </pc:spChg>
        <pc:spChg chg="del">
          <ac:chgData name="Parisa Hajibabaee" userId="7f310c4f-d35e-41cf-a5e6-b6cf645ce581" providerId="ADAL" clId="{D676B128-FCA1-4E2B-A455-81707299A402}" dt="2023-08-12T20:33:54.763" v="1086" actId="22"/>
          <ac:spMkLst>
            <pc:docMk/>
            <pc:sldMk cId="1927346858" sldId="323"/>
            <ac:spMk id="3" creationId="{C0472832-7336-BB10-90F8-94280D24C62B}"/>
          </ac:spMkLst>
        </pc:spChg>
        <pc:picChg chg="add mod ord">
          <ac:chgData name="Parisa Hajibabaee" userId="7f310c4f-d35e-41cf-a5e6-b6cf645ce581" providerId="ADAL" clId="{D676B128-FCA1-4E2B-A455-81707299A402}" dt="2023-08-12T20:33:54.763" v="1086" actId="22"/>
          <ac:picMkLst>
            <pc:docMk/>
            <pc:sldMk cId="1927346858" sldId="323"/>
            <ac:picMk id="5" creationId="{81433131-A911-7273-03A4-E18EF3E9F840}"/>
          </ac:picMkLst>
        </pc:picChg>
      </pc:sldChg>
      <pc:sldChg chg="modSp new mod modNotesTx">
        <pc:chgData name="Parisa Hajibabaee" userId="7f310c4f-d35e-41cf-a5e6-b6cf645ce581" providerId="ADAL" clId="{D676B128-FCA1-4E2B-A455-81707299A402}" dt="2023-09-03T15:20:12.350" v="7165" actId="20577"/>
        <pc:sldMkLst>
          <pc:docMk/>
          <pc:sldMk cId="3436895291" sldId="324"/>
        </pc:sldMkLst>
        <pc:spChg chg="mod">
          <ac:chgData name="Parisa Hajibabaee" userId="7f310c4f-d35e-41cf-a5e6-b6cf645ce581" providerId="ADAL" clId="{D676B128-FCA1-4E2B-A455-81707299A402}" dt="2023-08-15T15:48:23.315" v="1170" actId="113"/>
          <ac:spMkLst>
            <pc:docMk/>
            <pc:sldMk cId="3436895291" sldId="324"/>
            <ac:spMk id="2" creationId="{50F4FA3B-A637-D3B1-242D-E203610A89F7}"/>
          </ac:spMkLst>
        </pc:spChg>
        <pc:spChg chg="mod">
          <ac:chgData name="Parisa Hajibabaee" userId="7f310c4f-d35e-41cf-a5e6-b6cf645ce581" providerId="ADAL" clId="{D676B128-FCA1-4E2B-A455-81707299A402}" dt="2023-09-03T15:20:12.350" v="7165" actId="20577"/>
          <ac:spMkLst>
            <pc:docMk/>
            <pc:sldMk cId="3436895291" sldId="324"/>
            <ac:spMk id="3" creationId="{BB23BE04-806E-6CEA-58C4-80D34507957A}"/>
          </ac:spMkLst>
        </pc:spChg>
      </pc:sldChg>
      <pc:sldChg chg="new del">
        <pc:chgData name="Parisa Hajibabaee" userId="7f310c4f-d35e-41cf-a5e6-b6cf645ce581" providerId="ADAL" clId="{D676B128-FCA1-4E2B-A455-81707299A402}" dt="2023-08-21T13:03:44.649" v="2070" actId="47"/>
        <pc:sldMkLst>
          <pc:docMk/>
          <pc:sldMk cId="890057268" sldId="325"/>
        </pc:sldMkLst>
      </pc:sldChg>
      <pc:sldChg chg="addSp modSp new del mod">
        <pc:chgData name="Parisa Hajibabaee" userId="7f310c4f-d35e-41cf-a5e6-b6cf645ce581" providerId="ADAL" clId="{D676B128-FCA1-4E2B-A455-81707299A402}" dt="2023-08-21T12:56:00.991" v="1643" actId="47"/>
        <pc:sldMkLst>
          <pc:docMk/>
          <pc:sldMk cId="1099077481" sldId="326"/>
        </pc:sldMkLst>
        <pc:spChg chg="mod">
          <ac:chgData name="Parisa Hajibabaee" userId="7f310c4f-d35e-41cf-a5e6-b6cf645ce581" providerId="ADAL" clId="{D676B128-FCA1-4E2B-A455-81707299A402}" dt="2023-08-21T12:48:15.818" v="1431" actId="20577"/>
          <ac:spMkLst>
            <pc:docMk/>
            <pc:sldMk cId="1099077481" sldId="326"/>
            <ac:spMk id="2" creationId="{48E8F4E2-5CE4-CB69-12A8-A0BC8D83DAE3}"/>
          </ac:spMkLst>
        </pc:spChg>
        <pc:spChg chg="mod">
          <ac:chgData name="Parisa Hajibabaee" userId="7f310c4f-d35e-41cf-a5e6-b6cf645ce581" providerId="ADAL" clId="{D676B128-FCA1-4E2B-A455-81707299A402}" dt="2023-08-21T12:48:55.154" v="1523" actId="20577"/>
          <ac:spMkLst>
            <pc:docMk/>
            <pc:sldMk cId="1099077481" sldId="326"/>
            <ac:spMk id="3" creationId="{3B9FC427-4087-83D2-093C-C6A968AC692A}"/>
          </ac:spMkLst>
        </pc:spChg>
        <pc:picChg chg="add mod">
          <ac:chgData name="Parisa Hajibabaee" userId="7f310c4f-d35e-41cf-a5e6-b6cf645ce581" providerId="ADAL" clId="{D676B128-FCA1-4E2B-A455-81707299A402}" dt="2023-08-21T12:50:07.259" v="1525" actId="1076"/>
          <ac:picMkLst>
            <pc:docMk/>
            <pc:sldMk cId="1099077481" sldId="326"/>
            <ac:picMk id="5" creationId="{E95DE23F-CD67-635D-569A-FB7463B99D43}"/>
          </ac:picMkLst>
        </pc:picChg>
      </pc:sldChg>
      <pc:sldChg chg="addSp delSp modSp add mod modNotesTx">
        <pc:chgData name="Parisa Hajibabaee" userId="7f310c4f-d35e-41cf-a5e6-b6cf645ce581" providerId="ADAL" clId="{D676B128-FCA1-4E2B-A455-81707299A402}" dt="2023-08-21T12:55:57.157" v="1642" actId="20577"/>
        <pc:sldMkLst>
          <pc:docMk/>
          <pc:sldMk cId="2624231916" sldId="327"/>
        </pc:sldMkLst>
        <pc:spChg chg="mod">
          <ac:chgData name="Parisa Hajibabaee" userId="7f310c4f-d35e-41cf-a5e6-b6cf645ce581" providerId="ADAL" clId="{D676B128-FCA1-4E2B-A455-81707299A402}" dt="2023-08-21T12:52:50.840" v="1535" actId="14100"/>
          <ac:spMkLst>
            <pc:docMk/>
            <pc:sldMk cId="2624231916" sldId="327"/>
            <ac:spMk id="3" creationId="{3B9FC427-4087-83D2-093C-C6A968AC692A}"/>
          </ac:spMkLst>
        </pc:spChg>
        <pc:spChg chg="add mod">
          <ac:chgData name="Parisa Hajibabaee" userId="7f310c4f-d35e-41cf-a5e6-b6cf645ce581" providerId="ADAL" clId="{D676B128-FCA1-4E2B-A455-81707299A402}" dt="2023-08-21T12:53:37.871" v="1552" actId="1076"/>
          <ac:spMkLst>
            <pc:docMk/>
            <pc:sldMk cId="2624231916" sldId="327"/>
            <ac:spMk id="9" creationId="{11A0DFE0-B4A9-00F7-D32C-DFC4F28A21A7}"/>
          </ac:spMkLst>
        </pc:spChg>
        <pc:picChg chg="del">
          <ac:chgData name="Parisa Hajibabaee" userId="7f310c4f-d35e-41cf-a5e6-b6cf645ce581" providerId="ADAL" clId="{D676B128-FCA1-4E2B-A455-81707299A402}" dt="2023-08-21T12:51:51.042" v="1527" actId="478"/>
          <ac:picMkLst>
            <pc:docMk/>
            <pc:sldMk cId="2624231916" sldId="327"/>
            <ac:picMk id="5" creationId="{E95DE23F-CD67-635D-569A-FB7463B99D43}"/>
          </ac:picMkLst>
        </pc:picChg>
        <pc:picChg chg="add mod">
          <ac:chgData name="Parisa Hajibabaee" userId="7f310c4f-d35e-41cf-a5e6-b6cf645ce581" providerId="ADAL" clId="{D676B128-FCA1-4E2B-A455-81707299A402}" dt="2023-08-21T12:52:52.842" v="1536" actId="1076"/>
          <ac:picMkLst>
            <pc:docMk/>
            <pc:sldMk cId="2624231916" sldId="327"/>
            <ac:picMk id="6" creationId="{AE525631-7CCF-16A1-BCAD-06F956E738A5}"/>
          </ac:picMkLst>
        </pc:picChg>
        <pc:picChg chg="add mod">
          <ac:chgData name="Parisa Hajibabaee" userId="7f310c4f-d35e-41cf-a5e6-b6cf645ce581" providerId="ADAL" clId="{D676B128-FCA1-4E2B-A455-81707299A402}" dt="2023-08-21T12:52:56.977" v="1537" actId="1076"/>
          <ac:picMkLst>
            <pc:docMk/>
            <pc:sldMk cId="2624231916" sldId="327"/>
            <ac:picMk id="8" creationId="{E68CB9A3-5390-5B21-2569-10D86EAB280D}"/>
          </ac:picMkLst>
        </pc:picChg>
      </pc:sldChg>
      <pc:sldChg chg="delSp modSp add mod modNotesTx">
        <pc:chgData name="Parisa Hajibabaee" userId="7f310c4f-d35e-41cf-a5e6-b6cf645ce581" providerId="ADAL" clId="{D676B128-FCA1-4E2B-A455-81707299A402}" dt="2023-08-21T13:04:41.283" v="2076" actId="20577"/>
        <pc:sldMkLst>
          <pc:docMk/>
          <pc:sldMk cId="5146589" sldId="328"/>
        </pc:sldMkLst>
        <pc:spChg chg="mod">
          <ac:chgData name="Parisa Hajibabaee" userId="7f310c4f-d35e-41cf-a5e6-b6cf645ce581" providerId="ADAL" clId="{D676B128-FCA1-4E2B-A455-81707299A402}" dt="2023-08-21T13:04:41.283" v="2076" actId="20577"/>
          <ac:spMkLst>
            <pc:docMk/>
            <pc:sldMk cId="5146589" sldId="328"/>
            <ac:spMk id="3" creationId="{3B9FC427-4087-83D2-093C-C6A968AC692A}"/>
          </ac:spMkLst>
        </pc:spChg>
        <pc:spChg chg="del">
          <ac:chgData name="Parisa Hajibabaee" userId="7f310c4f-d35e-41cf-a5e6-b6cf645ce581" providerId="ADAL" clId="{D676B128-FCA1-4E2B-A455-81707299A402}" dt="2023-08-21T12:59:52.373" v="2051" actId="478"/>
          <ac:spMkLst>
            <pc:docMk/>
            <pc:sldMk cId="5146589" sldId="328"/>
            <ac:spMk id="9" creationId="{11A0DFE0-B4A9-00F7-D32C-DFC4F28A21A7}"/>
          </ac:spMkLst>
        </pc:spChg>
        <pc:picChg chg="del">
          <ac:chgData name="Parisa Hajibabaee" userId="7f310c4f-d35e-41cf-a5e6-b6cf645ce581" providerId="ADAL" clId="{D676B128-FCA1-4E2B-A455-81707299A402}" dt="2023-08-21T12:56:36.922" v="1645" actId="478"/>
          <ac:picMkLst>
            <pc:docMk/>
            <pc:sldMk cId="5146589" sldId="328"/>
            <ac:picMk id="6" creationId="{AE525631-7CCF-16A1-BCAD-06F956E738A5}"/>
          </ac:picMkLst>
        </pc:picChg>
        <pc:picChg chg="mod">
          <ac:chgData name="Parisa Hajibabaee" userId="7f310c4f-d35e-41cf-a5e6-b6cf645ce581" providerId="ADAL" clId="{D676B128-FCA1-4E2B-A455-81707299A402}" dt="2023-08-21T13:02:40.446" v="2063" actId="1076"/>
          <ac:picMkLst>
            <pc:docMk/>
            <pc:sldMk cId="5146589" sldId="328"/>
            <ac:picMk id="8" creationId="{E68CB9A3-5390-5B21-2569-10D86EAB280D}"/>
          </ac:picMkLst>
        </pc:picChg>
      </pc:sldChg>
      <pc:sldChg chg="addSp modSp new mod setBg modNotesTx">
        <pc:chgData name="Parisa Hajibabaee" userId="7f310c4f-d35e-41cf-a5e6-b6cf645ce581" providerId="ADAL" clId="{D676B128-FCA1-4E2B-A455-81707299A402}" dt="2023-08-21T13:11:23.080" v="2502" actId="1076"/>
        <pc:sldMkLst>
          <pc:docMk/>
          <pc:sldMk cId="2017877011" sldId="329"/>
        </pc:sldMkLst>
        <pc:spChg chg="mod">
          <ac:chgData name="Parisa Hajibabaee" userId="7f310c4f-d35e-41cf-a5e6-b6cf645ce581" providerId="ADAL" clId="{D676B128-FCA1-4E2B-A455-81707299A402}" dt="2023-08-21T13:08:53.517" v="2365" actId="26606"/>
          <ac:spMkLst>
            <pc:docMk/>
            <pc:sldMk cId="2017877011" sldId="329"/>
            <ac:spMk id="2" creationId="{4622205D-99DE-7975-40DE-07D08D3F5BE9}"/>
          </ac:spMkLst>
        </pc:spChg>
        <pc:spChg chg="mod">
          <ac:chgData name="Parisa Hajibabaee" userId="7f310c4f-d35e-41cf-a5e6-b6cf645ce581" providerId="ADAL" clId="{D676B128-FCA1-4E2B-A455-81707299A402}" dt="2023-08-21T13:08:53.517" v="2365" actId="26606"/>
          <ac:spMkLst>
            <pc:docMk/>
            <pc:sldMk cId="2017877011" sldId="329"/>
            <ac:spMk id="3" creationId="{0F77B33F-C4E7-FC5F-6DC0-454397AE9E8A}"/>
          </ac:spMkLst>
        </pc:spChg>
        <pc:spChg chg="add mod">
          <ac:chgData name="Parisa Hajibabaee" userId="7f310c4f-d35e-41cf-a5e6-b6cf645ce581" providerId="ADAL" clId="{D676B128-FCA1-4E2B-A455-81707299A402}" dt="2023-08-21T13:09:34.096" v="2387" actId="14100"/>
          <ac:spMkLst>
            <pc:docMk/>
            <pc:sldMk cId="2017877011" sldId="329"/>
            <ac:spMk id="6" creationId="{BCE6FB82-3C14-1315-CF54-EC4FC9054FA2}"/>
          </ac:spMkLst>
        </pc:spChg>
        <pc:spChg chg="add mod">
          <ac:chgData name="Parisa Hajibabaee" userId="7f310c4f-d35e-41cf-a5e6-b6cf645ce581" providerId="ADAL" clId="{D676B128-FCA1-4E2B-A455-81707299A402}" dt="2023-08-21T13:10:10.958" v="2416" actId="1076"/>
          <ac:spMkLst>
            <pc:docMk/>
            <pc:sldMk cId="2017877011" sldId="329"/>
            <ac:spMk id="7" creationId="{D2168D9F-2BC8-3C2B-98A4-AA2C5F7E123B}"/>
          </ac:spMkLst>
        </pc:spChg>
        <pc:spChg chg="add mod">
          <ac:chgData name="Parisa Hajibabaee" userId="7f310c4f-d35e-41cf-a5e6-b6cf645ce581" providerId="ADAL" clId="{D676B128-FCA1-4E2B-A455-81707299A402}" dt="2023-08-21T13:10:48.357" v="2453" actId="1076"/>
          <ac:spMkLst>
            <pc:docMk/>
            <pc:sldMk cId="2017877011" sldId="329"/>
            <ac:spMk id="8" creationId="{B0DA13A7-5654-A1C9-555A-A0B3357164C8}"/>
          </ac:spMkLst>
        </pc:spChg>
        <pc:spChg chg="add mod">
          <ac:chgData name="Parisa Hajibabaee" userId="7f310c4f-d35e-41cf-a5e6-b6cf645ce581" providerId="ADAL" clId="{D676B128-FCA1-4E2B-A455-81707299A402}" dt="2023-08-21T13:11:23.080" v="2502" actId="1076"/>
          <ac:spMkLst>
            <pc:docMk/>
            <pc:sldMk cId="2017877011" sldId="329"/>
            <ac:spMk id="9" creationId="{D2AB8723-2432-3646-1B71-E70ED56960CB}"/>
          </ac:spMkLst>
        </pc:spChg>
        <pc:spChg chg="add">
          <ac:chgData name="Parisa Hajibabaee" userId="7f310c4f-d35e-41cf-a5e6-b6cf645ce581" providerId="ADAL" clId="{D676B128-FCA1-4E2B-A455-81707299A402}" dt="2023-08-21T13:08:53.517" v="2365" actId="26606"/>
          <ac:spMkLst>
            <pc:docMk/>
            <pc:sldMk cId="2017877011" sldId="329"/>
            <ac:spMk id="10" creationId="{32AEEBC8-9D30-42EF-95F2-386C2653FBF0}"/>
          </ac:spMkLst>
        </pc:spChg>
        <pc:spChg chg="add">
          <ac:chgData name="Parisa Hajibabaee" userId="7f310c4f-d35e-41cf-a5e6-b6cf645ce581" providerId="ADAL" clId="{D676B128-FCA1-4E2B-A455-81707299A402}" dt="2023-08-21T13:08:53.517" v="2365" actId="26606"/>
          <ac:spMkLst>
            <pc:docMk/>
            <pc:sldMk cId="2017877011" sldId="329"/>
            <ac:spMk id="12" creationId="{2E92FA66-67D7-4CB4-94D3-E643A9AD4757}"/>
          </ac:spMkLst>
        </pc:spChg>
        <pc:picChg chg="add mod">
          <ac:chgData name="Parisa Hajibabaee" userId="7f310c4f-d35e-41cf-a5e6-b6cf645ce581" providerId="ADAL" clId="{D676B128-FCA1-4E2B-A455-81707299A402}" dt="2023-08-21T13:08:58.439" v="2366" actId="1076"/>
          <ac:picMkLst>
            <pc:docMk/>
            <pc:sldMk cId="2017877011" sldId="329"/>
            <ac:picMk id="5" creationId="{E7290A85-0FF7-25B3-495C-D288CA7F66FA}"/>
          </ac:picMkLst>
        </pc:picChg>
      </pc:sldChg>
      <pc:sldChg chg="modSp new mod">
        <pc:chgData name="Parisa Hajibabaee" userId="7f310c4f-d35e-41cf-a5e6-b6cf645ce581" providerId="ADAL" clId="{D676B128-FCA1-4E2B-A455-81707299A402}" dt="2023-08-21T14:28:12.146" v="2531" actId="20577"/>
        <pc:sldMkLst>
          <pc:docMk/>
          <pc:sldMk cId="2079208390" sldId="330"/>
        </pc:sldMkLst>
        <pc:spChg chg="mod">
          <ac:chgData name="Parisa Hajibabaee" userId="7f310c4f-d35e-41cf-a5e6-b6cf645ce581" providerId="ADAL" clId="{D676B128-FCA1-4E2B-A455-81707299A402}" dt="2023-08-21T14:27:27.026" v="2523" actId="20577"/>
          <ac:spMkLst>
            <pc:docMk/>
            <pc:sldMk cId="2079208390" sldId="330"/>
            <ac:spMk id="2" creationId="{67152322-3248-ECD6-E8D5-4CB48CDEF36B}"/>
          </ac:spMkLst>
        </pc:spChg>
        <pc:spChg chg="mod">
          <ac:chgData name="Parisa Hajibabaee" userId="7f310c4f-d35e-41cf-a5e6-b6cf645ce581" providerId="ADAL" clId="{D676B128-FCA1-4E2B-A455-81707299A402}" dt="2023-08-21T14:28:12.146" v="2531" actId="20577"/>
          <ac:spMkLst>
            <pc:docMk/>
            <pc:sldMk cId="2079208390" sldId="330"/>
            <ac:spMk id="3" creationId="{D5F1294D-52A2-B9ED-9267-9526700FDEC5}"/>
          </ac:spMkLst>
        </pc:spChg>
      </pc:sldChg>
      <pc:sldChg chg="modSp new mod">
        <pc:chgData name="Parisa Hajibabaee" userId="7f310c4f-d35e-41cf-a5e6-b6cf645ce581" providerId="ADAL" clId="{D676B128-FCA1-4E2B-A455-81707299A402}" dt="2023-09-01T15:51:21.792" v="6144" actId="20577"/>
        <pc:sldMkLst>
          <pc:docMk/>
          <pc:sldMk cId="1990375383" sldId="331"/>
        </pc:sldMkLst>
        <pc:spChg chg="mod">
          <ac:chgData name="Parisa Hajibabaee" userId="7f310c4f-d35e-41cf-a5e6-b6cf645ce581" providerId="ADAL" clId="{D676B128-FCA1-4E2B-A455-81707299A402}" dt="2023-09-01T14:16:16.765" v="2554" actId="113"/>
          <ac:spMkLst>
            <pc:docMk/>
            <pc:sldMk cId="1990375383" sldId="331"/>
            <ac:spMk id="2" creationId="{8B2F37FB-E8A5-80F3-F1F0-C3ADB6969190}"/>
          </ac:spMkLst>
        </pc:spChg>
        <pc:spChg chg="mod">
          <ac:chgData name="Parisa Hajibabaee" userId="7f310c4f-d35e-41cf-a5e6-b6cf645ce581" providerId="ADAL" clId="{D676B128-FCA1-4E2B-A455-81707299A402}" dt="2023-09-01T15:51:21.792" v="6144" actId="20577"/>
          <ac:spMkLst>
            <pc:docMk/>
            <pc:sldMk cId="1990375383" sldId="331"/>
            <ac:spMk id="3" creationId="{82393789-E26A-A90D-7020-43196E40A6A3}"/>
          </ac:spMkLst>
        </pc:spChg>
      </pc:sldChg>
      <pc:sldChg chg="modSp new mod modNotesTx">
        <pc:chgData name="Parisa Hajibabaee" userId="7f310c4f-d35e-41cf-a5e6-b6cf645ce581" providerId="ADAL" clId="{D676B128-FCA1-4E2B-A455-81707299A402}" dt="2023-09-01T14:30:35.589" v="3316" actId="113"/>
        <pc:sldMkLst>
          <pc:docMk/>
          <pc:sldMk cId="1674004261" sldId="332"/>
        </pc:sldMkLst>
        <pc:spChg chg="mod">
          <ac:chgData name="Parisa Hajibabaee" userId="7f310c4f-d35e-41cf-a5e6-b6cf645ce581" providerId="ADAL" clId="{D676B128-FCA1-4E2B-A455-81707299A402}" dt="2023-09-01T14:20:53.380" v="2847" actId="20577"/>
          <ac:spMkLst>
            <pc:docMk/>
            <pc:sldMk cId="1674004261" sldId="332"/>
            <ac:spMk id="2" creationId="{492D57F3-6CB1-2172-1336-D3AB064ED967}"/>
          </ac:spMkLst>
        </pc:spChg>
        <pc:spChg chg="mod">
          <ac:chgData name="Parisa Hajibabaee" userId="7f310c4f-d35e-41cf-a5e6-b6cf645ce581" providerId="ADAL" clId="{D676B128-FCA1-4E2B-A455-81707299A402}" dt="2023-09-01T14:30:35.589" v="3316" actId="113"/>
          <ac:spMkLst>
            <pc:docMk/>
            <pc:sldMk cId="1674004261" sldId="332"/>
            <ac:spMk id="3" creationId="{8CA50F40-0276-C8F2-11E6-CF3771A04C5C}"/>
          </ac:spMkLst>
        </pc:spChg>
      </pc:sldChg>
      <pc:sldChg chg="modSp add mod modNotesTx">
        <pc:chgData name="Parisa Hajibabaee" userId="7f310c4f-d35e-41cf-a5e6-b6cf645ce581" providerId="ADAL" clId="{D676B128-FCA1-4E2B-A455-81707299A402}" dt="2023-09-01T14:31:44.414" v="3328" actId="20577"/>
        <pc:sldMkLst>
          <pc:docMk/>
          <pc:sldMk cId="4279553022" sldId="333"/>
        </pc:sldMkLst>
        <pc:spChg chg="mod">
          <ac:chgData name="Parisa Hajibabaee" userId="7f310c4f-d35e-41cf-a5e6-b6cf645ce581" providerId="ADAL" clId="{D676B128-FCA1-4E2B-A455-81707299A402}" dt="2023-09-01T14:30:41.686" v="3319" actId="113"/>
          <ac:spMkLst>
            <pc:docMk/>
            <pc:sldMk cId="4279553022" sldId="333"/>
            <ac:spMk id="3" creationId="{8CA50F40-0276-C8F2-11E6-CF3771A04C5C}"/>
          </ac:spMkLst>
        </pc:spChg>
      </pc:sldChg>
      <pc:sldChg chg="addSp delSp modSp new mod setBg modNotesTx">
        <pc:chgData name="Parisa Hajibabaee" userId="7f310c4f-d35e-41cf-a5e6-b6cf645ce581" providerId="ADAL" clId="{D676B128-FCA1-4E2B-A455-81707299A402}" dt="2023-09-01T14:53:20.486" v="4101" actId="1076"/>
        <pc:sldMkLst>
          <pc:docMk/>
          <pc:sldMk cId="2043033549" sldId="334"/>
        </pc:sldMkLst>
        <pc:spChg chg="mod ord">
          <ac:chgData name="Parisa Hajibabaee" userId="7f310c4f-d35e-41cf-a5e6-b6cf645ce581" providerId="ADAL" clId="{D676B128-FCA1-4E2B-A455-81707299A402}" dt="2023-09-01T14:52:49.388" v="4093" actId="26606"/>
          <ac:spMkLst>
            <pc:docMk/>
            <pc:sldMk cId="2043033549" sldId="334"/>
            <ac:spMk id="2" creationId="{F07263C5-1581-C604-A6A2-8BBF8763424F}"/>
          </ac:spMkLst>
        </pc:spChg>
        <pc:spChg chg="del">
          <ac:chgData name="Parisa Hajibabaee" userId="7f310c4f-d35e-41cf-a5e6-b6cf645ce581" providerId="ADAL" clId="{D676B128-FCA1-4E2B-A455-81707299A402}" dt="2023-09-01T14:52:05.716" v="4086" actId="22"/>
          <ac:spMkLst>
            <pc:docMk/>
            <pc:sldMk cId="2043033549" sldId="334"/>
            <ac:spMk id="3" creationId="{2CA696AA-699D-20AC-26F5-202752B596A6}"/>
          </ac:spMkLst>
        </pc:spChg>
        <pc:spChg chg="add del">
          <ac:chgData name="Parisa Hajibabaee" userId="7f310c4f-d35e-41cf-a5e6-b6cf645ce581" providerId="ADAL" clId="{D676B128-FCA1-4E2B-A455-81707299A402}" dt="2023-09-01T14:52:49.388" v="4093" actId="26606"/>
          <ac:spMkLst>
            <pc:docMk/>
            <pc:sldMk cId="2043033549" sldId="334"/>
            <ac:spMk id="12" creationId="{02D44074-0B69-4F0C-A7B3-5645CE40D8E3}"/>
          </ac:spMkLst>
        </pc:spChg>
        <pc:spChg chg="add">
          <ac:chgData name="Parisa Hajibabaee" userId="7f310c4f-d35e-41cf-a5e6-b6cf645ce581" providerId="ADAL" clId="{D676B128-FCA1-4E2B-A455-81707299A402}" dt="2023-09-01T14:52:49.388" v="4093" actId="26606"/>
          <ac:spMkLst>
            <pc:docMk/>
            <pc:sldMk cId="2043033549" sldId="334"/>
            <ac:spMk id="17" creationId="{2151139A-886F-4B97-8815-729AD3831BBD}"/>
          </ac:spMkLst>
        </pc:spChg>
        <pc:spChg chg="add">
          <ac:chgData name="Parisa Hajibabaee" userId="7f310c4f-d35e-41cf-a5e6-b6cf645ce581" providerId="ADAL" clId="{D676B128-FCA1-4E2B-A455-81707299A402}" dt="2023-09-01T14:52:49.388" v="4093" actId="26606"/>
          <ac:spMkLst>
            <pc:docMk/>
            <pc:sldMk cId="2043033549" sldId="334"/>
            <ac:spMk id="19" creationId="{AB5E08C4-8CDD-4623-A5B8-E998C6DEE3B7}"/>
          </ac:spMkLst>
        </pc:spChg>
        <pc:spChg chg="add">
          <ac:chgData name="Parisa Hajibabaee" userId="7f310c4f-d35e-41cf-a5e6-b6cf645ce581" providerId="ADAL" clId="{D676B128-FCA1-4E2B-A455-81707299A402}" dt="2023-09-01T14:52:49.388" v="4093" actId="26606"/>
          <ac:spMkLst>
            <pc:docMk/>
            <pc:sldMk cId="2043033549" sldId="334"/>
            <ac:spMk id="21" creationId="{15F33878-D502-4FFA-8ACE-F2AECDB2A23F}"/>
          </ac:spMkLst>
        </pc:spChg>
        <pc:spChg chg="add">
          <ac:chgData name="Parisa Hajibabaee" userId="7f310c4f-d35e-41cf-a5e6-b6cf645ce581" providerId="ADAL" clId="{D676B128-FCA1-4E2B-A455-81707299A402}" dt="2023-09-01T14:52:49.388" v="4093" actId="26606"/>
          <ac:spMkLst>
            <pc:docMk/>
            <pc:sldMk cId="2043033549" sldId="334"/>
            <ac:spMk id="23" creationId="{D3539FEE-81D3-4406-802E-60B20B16F4F6}"/>
          </ac:spMkLst>
        </pc:spChg>
        <pc:spChg chg="add">
          <ac:chgData name="Parisa Hajibabaee" userId="7f310c4f-d35e-41cf-a5e6-b6cf645ce581" providerId="ADAL" clId="{D676B128-FCA1-4E2B-A455-81707299A402}" dt="2023-09-01T14:52:49.388" v="4093" actId="26606"/>
          <ac:spMkLst>
            <pc:docMk/>
            <pc:sldMk cId="2043033549" sldId="334"/>
            <ac:spMk id="25" creationId="{DC701763-729E-462F-A5A8-E0DEFEB1E2E4}"/>
          </ac:spMkLst>
        </pc:spChg>
        <pc:picChg chg="add mod ord">
          <ac:chgData name="Parisa Hajibabaee" userId="7f310c4f-d35e-41cf-a5e6-b6cf645ce581" providerId="ADAL" clId="{D676B128-FCA1-4E2B-A455-81707299A402}" dt="2023-09-01T14:53:08.550" v="4098" actId="1076"/>
          <ac:picMkLst>
            <pc:docMk/>
            <pc:sldMk cId="2043033549" sldId="334"/>
            <ac:picMk id="5" creationId="{03A1EFDB-5D73-337A-9AD1-FD86FCCF8BAD}"/>
          </ac:picMkLst>
        </pc:picChg>
        <pc:picChg chg="add mod">
          <ac:chgData name="Parisa Hajibabaee" userId="7f310c4f-d35e-41cf-a5e6-b6cf645ce581" providerId="ADAL" clId="{D676B128-FCA1-4E2B-A455-81707299A402}" dt="2023-09-01T14:53:20.486" v="4101" actId="1076"/>
          <ac:picMkLst>
            <pc:docMk/>
            <pc:sldMk cId="2043033549" sldId="334"/>
            <ac:picMk id="7" creationId="{7DD83C88-87CF-F4B8-8CC8-D766F7A75A2D}"/>
          </ac:picMkLst>
        </pc:picChg>
      </pc:sldChg>
      <pc:sldChg chg="addSp delSp modSp new mod modNotesTx">
        <pc:chgData name="Parisa Hajibabaee" userId="7f310c4f-d35e-41cf-a5e6-b6cf645ce581" providerId="ADAL" clId="{D676B128-FCA1-4E2B-A455-81707299A402}" dt="2023-09-01T15:02:53.197" v="4391" actId="20577"/>
        <pc:sldMkLst>
          <pc:docMk/>
          <pc:sldMk cId="2538311031" sldId="335"/>
        </pc:sldMkLst>
        <pc:spChg chg="mod">
          <ac:chgData name="Parisa Hajibabaee" userId="7f310c4f-d35e-41cf-a5e6-b6cf645ce581" providerId="ADAL" clId="{D676B128-FCA1-4E2B-A455-81707299A402}" dt="2023-09-01T14:56:17.717" v="4117" actId="113"/>
          <ac:spMkLst>
            <pc:docMk/>
            <pc:sldMk cId="2538311031" sldId="335"/>
            <ac:spMk id="2" creationId="{419ECDB4-8846-EE83-932B-2E22A6C4365A}"/>
          </ac:spMkLst>
        </pc:spChg>
        <pc:spChg chg="del">
          <ac:chgData name="Parisa Hajibabaee" userId="7f310c4f-d35e-41cf-a5e6-b6cf645ce581" providerId="ADAL" clId="{D676B128-FCA1-4E2B-A455-81707299A402}" dt="2023-09-01T14:56:41.116" v="4118" actId="22"/>
          <ac:spMkLst>
            <pc:docMk/>
            <pc:sldMk cId="2538311031" sldId="335"/>
            <ac:spMk id="3" creationId="{5EF4D70A-B328-5077-457A-0E685FA6C384}"/>
          </ac:spMkLst>
        </pc:spChg>
        <pc:picChg chg="add mod ord">
          <ac:chgData name="Parisa Hajibabaee" userId="7f310c4f-d35e-41cf-a5e6-b6cf645ce581" providerId="ADAL" clId="{D676B128-FCA1-4E2B-A455-81707299A402}" dt="2023-09-01T14:57:05.615" v="4123" actId="1076"/>
          <ac:picMkLst>
            <pc:docMk/>
            <pc:sldMk cId="2538311031" sldId="335"/>
            <ac:picMk id="5" creationId="{793EA351-F1CA-016B-3507-BD48DB06F5CD}"/>
          </ac:picMkLst>
        </pc:picChg>
        <pc:picChg chg="add mod">
          <ac:chgData name="Parisa Hajibabaee" userId="7f310c4f-d35e-41cf-a5e6-b6cf645ce581" providerId="ADAL" clId="{D676B128-FCA1-4E2B-A455-81707299A402}" dt="2023-09-01T14:57:00.021" v="4121" actId="1076"/>
          <ac:picMkLst>
            <pc:docMk/>
            <pc:sldMk cId="2538311031" sldId="335"/>
            <ac:picMk id="7" creationId="{BCC6E98C-87FC-E88E-F03B-5B4FBC2555E0}"/>
          </ac:picMkLst>
        </pc:picChg>
      </pc:sldChg>
      <pc:sldChg chg="addSp modSp new mod">
        <pc:chgData name="Parisa Hajibabaee" userId="7f310c4f-d35e-41cf-a5e6-b6cf645ce581" providerId="ADAL" clId="{D676B128-FCA1-4E2B-A455-81707299A402}" dt="2023-09-01T15:06:20.745" v="4484" actId="15"/>
        <pc:sldMkLst>
          <pc:docMk/>
          <pc:sldMk cId="3195827340" sldId="336"/>
        </pc:sldMkLst>
        <pc:spChg chg="mod">
          <ac:chgData name="Parisa Hajibabaee" userId="7f310c4f-d35e-41cf-a5e6-b6cf645ce581" providerId="ADAL" clId="{D676B128-FCA1-4E2B-A455-81707299A402}" dt="2023-09-01T14:58:17.473" v="4140" actId="113"/>
          <ac:spMkLst>
            <pc:docMk/>
            <pc:sldMk cId="3195827340" sldId="336"/>
            <ac:spMk id="2" creationId="{8AFFB70C-F366-67F0-8E42-B5880CE2FDF3}"/>
          </ac:spMkLst>
        </pc:spChg>
        <pc:spChg chg="mod">
          <ac:chgData name="Parisa Hajibabaee" userId="7f310c4f-d35e-41cf-a5e6-b6cf645ce581" providerId="ADAL" clId="{D676B128-FCA1-4E2B-A455-81707299A402}" dt="2023-09-01T15:06:20.745" v="4484" actId="15"/>
          <ac:spMkLst>
            <pc:docMk/>
            <pc:sldMk cId="3195827340" sldId="336"/>
            <ac:spMk id="3" creationId="{3FB8342B-1ECC-7780-43F8-22B27DF62355}"/>
          </ac:spMkLst>
        </pc:spChg>
        <pc:picChg chg="add mod">
          <ac:chgData name="Parisa Hajibabaee" userId="7f310c4f-d35e-41cf-a5e6-b6cf645ce581" providerId="ADAL" clId="{D676B128-FCA1-4E2B-A455-81707299A402}" dt="2023-09-01T15:04:12.214" v="4395" actId="1076"/>
          <ac:picMkLst>
            <pc:docMk/>
            <pc:sldMk cId="3195827340" sldId="336"/>
            <ac:picMk id="5" creationId="{E95E0145-DD3F-0E74-A1C7-75211FA2C306}"/>
          </ac:picMkLst>
        </pc:picChg>
      </pc:sldChg>
      <pc:sldChg chg="addSp modSp new mod modNotesTx">
        <pc:chgData name="Parisa Hajibabaee" userId="7f310c4f-d35e-41cf-a5e6-b6cf645ce581" providerId="ADAL" clId="{D676B128-FCA1-4E2B-A455-81707299A402}" dt="2023-09-01T15:19:38.628" v="4934" actId="20577"/>
        <pc:sldMkLst>
          <pc:docMk/>
          <pc:sldMk cId="2788424269" sldId="337"/>
        </pc:sldMkLst>
        <pc:spChg chg="mod">
          <ac:chgData name="Parisa Hajibabaee" userId="7f310c4f-d35e-41cf-a5e6-b6cf645ce581" providerId="ADAL" clId="{D676B128-FCA1-4E2B-A455-81707299A402}" dt="2023-09-01T15:07:48.447" v="4505" actId="113"/>
          <ac:spMkLst>
            <pc:docMk/>
            <pc:sldMk cId="2788424269" sldId="337"/>
            <ac:spMk id="2" creationId="{629B647A-DFFB-A617-654A-7CCE4A9CB798}"/>
          </ac:spMkLst>
        </pc:spChg>
        <pc:spChg chg="mod">
          <ac:chgData name="Parisa Hajibabaee" userId="7f310c4f-d35e-41cf-a5e6-b6cf645ce581" providerId="ADAL" clId="{D676B128-FCA1-4E2B-A455-81707299A402}" dt="2023-09-01T15:17:27.629" v="4696" actId="20577"/>
          <ac:spMkLst>
            <pc:docMk/>
            <pc:sldMk cId="2788424269" sldId="337"/>
            <ac:spMk id="3" creationId="{50ECF950-E928-CD7C-253E-96D59682B0B4}"/>
          </ac:spMkLst>
        </pc:spChg>
        <pc:picChg chg="add mod">
          <ac:chgData name="Parisa Hajibabaee" userId="7f310c4f-d35e-41cf-a5e6-b6cf645ce581" providerId="ADAL" clId="{D676B128-FCA1-4E2B-A455-81707299A402}" dt="2023-09-01T15:14:46.671" v="4669" actId="1076"/>
          <ac:picMkLst>
            <pc:docMk/>
            <pc:sldMk cId="2788424269" sldId="337"/>
            <ac:picMk id="5" creationId="{E23D4CAA-1EBC-B93F-D6FE-4FB06AE647B0}"/>
          </ac:picMkLst>
        </pc:picChg>
        <pc:picChg chg="add mod">
          <ac:chgData name="Parisa Hajibabaee" userId="7f310c4f-d35e-41cf-a5e6-b6cf645ce581" providerId="ADAL" clId="{D676B128-FCA1-4E2B-A455-81707299A402}" dt="2023-09-01T15:17:13.496" v="4677" actId="1076"/>
          <ac:picMkLst>
            <pc:docMk/>
            <pc:sldMk cId="2788424269" sldId="337"/>
            <ac:picMk id="7" creationId="{4A596859-E1C3-3ADD-5B37-394BDBA9BF1F}"/>
          </ac:picMkLst>
        </pc:picChg>
      </pc:sldChg>
      <pc:sldChg chg="addSp modSp new mod modNotesTx">
        <pc:chgData name="Parisa Hajibabaee" userId="7f310c4f-d35e-41cf-a5e6-b6cf645ce581" providerId="ADAL" clId="{D676B128-FCA1-4E2B-A455-81707299A402}" dt="2023-09-01T15:28:00.945" v="5214" actId="1076"/>
        <pc:sldMkLst>
          <pc:docMk/>
          <pc:sldMk cId="194567452" sldId="338"/>
        </pc:sldMkLst>
        <pc:spChg chg="mod">
          <ac:chgData name="Parisa Hajibabaee" userId="7f310c4f-d35e-41cf-a5e6-b6cf645ce581" providerId="ADAL" clId="{D676B128-FCA1-4E2B-A455-81707299A402}" dt="2023-09-01T15:20:31.399" v="4960" actId="20577"/>
          <ac:spMkLst>
            <pc:docMk/>
            <pc:sldMk cId="194567452" sldId="338"/>
            <ac:spMk id="2" creationId="{AB28E7A5-A903-6510-E898-68C70A13CEAF}"/>
          </ac:spMkLst>
        </pc:spChg>
        <pc:spChg chg="mod">
          <ac:chgData name="Parisa Hajibabaee" userId="7f310c4f-d35e-41cf-a5e6-b6cf645ce581" providerId="ADAL" clId="{D676B128-FCA1-4E2B-A455-81707299A402}" dt="2023-09-01T15:24:32.249" v="5196" actId="20577"/>
          <ac:spMkLst>
            <pc:docMk/>
            <pc:sldMk cId="194567452" sldId="338"/>
            <ac:spMk id="3" creationId="{479C2EB7-58E6-4958-239A-AF7809A9C71D}"/>
          </ac:spMkLst>
        </pc:spChg>
        <pc:picChg chg="add mod">
          <ac:chgData name="Parisa Hajibabaee" userId="7f310c4f-d35e-41cf-a5e6-b6cf645ce581" providerId="ADAL" clId="{D676B128-FCA1-4E2B-A455-81707299A402}" dt="2023-09-01T15:24:48.728" v="5203" actId="1076"/>
          <ac:picMkLst>
            <pc:docMk/>
            <pc:sldMk cId="194567452" sldId="338"/>
            <ac:picMk id="5" creationId="{6DB15BC8-031A-84D8-4028-8138EE2BB89E}"/>
          </ac:picMkLst>
        </pc:picChg>
        <pc:picChg chg="add mod">
          <ac:chgData name="Parisa Hajibabaee" userId="7f310c4f-d35e-41cf-a5e6-b6cf645ce581" providerId="ADAL" clId="{D676B128-FCA1-4E2B-A455-81707299A402}" dt="2023-09-01T15:24:46.264" v="5202" actId="14100"/>
          <ac:picMkLst>
            <pc:docMk/>
            <pc:sldMk cId="194567452" sldId="338"/>
            <ac:picMk id="7" creationId="{FA77B605-998A-3A93-BCAB-36C25D1E8035}"/>
          </ac:picMkLst>
        </pc:picChg>
        <pc:picChg chg="add mod">
          <ac:chgData name="Parisa Hajibabaee" userId="7f310c4f-d35e-41cf-a5e6-b6cf645ce581" providerId="ADAL" clId="{D676B128-FCA1-4E2B-A455-81707299A402}" dt="2023-09-01T15:28:00.945" v="5214" actId="1076"/>
          <ac:picMkLst>
            <pc:docMk/>
            <pc:sldMk cId="194567452" sldId="338"/>
            <ac:picMk id="9" creationId="{5406CFB3-73A5-ADF4-C114-2702CC2847C6}"/>
          </ac:picMkLst>
        </pc:picChg>
      </pc:sldChg>
      <pc:sldChg chg="addSp delSp modSp new mod modNotesTx">
        <pc:chgData name="Parisa Hajibabaee" userId="7f310c4f-d35e-41cf-a5e6-b6cf645ce581" providerId="ADAL" clId="{D676B128-FCA1-4E2B-A455-81707299A402}" dt="2023-09-01T15:30:17.146" v="5306" actId="478"/>
        <pc:sldMkLst>
          <pc:docMk/>
          <pc:sldMk cId="1245621835" sldId="339"/>
        </pc:sldMkLst>
        <pc:spChg chg="del mod">
          <ac:chgData name="Parisa Hajibabaee" userId="7f310c4f-d35e-41cf-a5e6-b6cf645ce581" providerId="ADAL" clId="{D676B128-FCA1-4E2B-A455-81707299A402}" dt="2023-09-01T15:30:17.146" v="5306" actId="478"/>
          <ac:spMkLst>
            <pc:docMk/>
            <pc:sldMk cId="1245621835" sldId="339"/>
            <ac:spMk id="2" creationId="{96D70AB4-00DE-4005-6D6D-BE0E7B8BE0AB}"/>
          </ac:spMkLst>
        </pc:spChg>
        <pc:spChg chg="del">
          <ac:chgData name="Parisa Hajibabaee" userId="7f310c4f-d35e-41cf-a5e6-b6cf645ce581" providerId="ADAL" clId="{D676B128-FCA1-4E2B-A455-81707299A402}" dt="2023-09-01T15:27:09.128" v="5205"/>
          <ac:spMkLst>
            <pc:docMk/>
            <pc:sldMk cId="1245621835" sldId="339"/>
            <ac:spMk id="3" creationId="{315C7A27-5CD8-876F-6F20-260210798967}"/>
          </ac:spMkLst>
        </pc:spChg>
        <pc:spChg chg="add mod">
          <ac:chgData name="Parisa Hajibabaee" userId="7f310c4f-d35e-41cf-a5e6-b6cf645ce581" providerId="ADAL" clId="{D676B128-FCA1-4E2B-A455-81707299A402}" dt="2023-09-01T15:29:04.793" v="5230" actId="20577"/>
          <ac:spMkLst>
            <pc:docMk/>
            <pc:sldMk cId="1245621835" sldId="339"/>
            <ac:spMk id="4" creationId="{3A7FB124-7919-631F-20F3-206058934E9D}"/>
          </ac:spMkLst>
        </pc:spChg>
        <pc:picChg chg="add mod">
          <ac:chgData name="Parisa Hajibabaee" userId="7f310c4f-d35e-41cf-a5e6-b6cf645ce581" providerId="ADAL" clId="{D676B128-FCA1-4E2B-A455-81707299A402}" dt="2023-09-01T15:28:26.479" v="5218" actId="1076"/>
          <ac:picMkLst>
            <pc:docMk/>
            <pc:sldMk cId="1245621835" sldId="339"/>
            <ac:picMk id="1026" creationId="{B6C9F16B-B357-D7BF-04F6-1987038FACFB}"/>
          </ac:picMkLst>
        </pc:picChg>
      </pc:sldChg>
      <pc:sldChg chg="addSp delSp modSp new mod">
        <pc:chgData name="Parisa Hajibabaee" userId="7f310c4f-d35e-41cf-a5e6-b6cf645ce581" providerId="ADAL" clId="{D676B128-FCA1-4E2B-A455-81707299A402}" dt="2023-09-01T15:36:21.272" v="5517" actId="1076"/>
        <pc:sldMkLst>
          <pc:docMk/>
          <pc:sldMk cId="2629723952" sldId="340"/>
        </pc:sldMkLst>
        <pc:spChg chg="mod">
          <ac:chgData name="Parisa Hajibabaee" userId="7f310c4f-d35e-41cf-a5e6-b6cf645ce581" providerId="ADAL" clId="{D676B128-FCA1-4E2B-A455-81707299A402}" dt="2023-09-01T15:30:30.161" v="5318" actId="113"/>
          <ac:spMkLst>
            <pc:docMk/>
            <pc:sldMk cId="2629723952" sldId="340"/>
            <ac:spMk id="2" creationId="{C5B4A8BB-B6F7-3E6E-DAB1-149FC49939FD}"/>
          </ac:spMkLst>
        </pc:spChg>
        <pc:spChg chg="mod">
          <ac:chgData name="Parisa Hajibabaee" userId="7f310c4f-d35e-41cf-a5e6-b6cf645ce581" providerId="ADAL" clId="{D676B128-FCA1-4E2B-A455-81707299A402}" dt="2023-09-01T15:32:54.322" v="5498" actId="20577"/>
          <ac:spMkLst>
            <pc:docMk/>
            <pc:sldMk cId="2629723952" sldId="340"/>
            <ac:spMk id="3" creationId="{EA275433-A8D5-5993-CDF6-99124E04F9E8}"/>
          </ac:spMkLst>
        </pc:spChg>
        <pc:picChg chg="add del mod">
          <ac:chgData name="Parisa Hajibabaee" userId="7f310c4f-d35e-41cf-a5e6-b6cf645ce581" providerId="ADAL" clId="{D676B128-FCA1-4E2B-A455-81707299A402}" dt="2023-09-01T15:33:01.516" v="5502" actId="478"/>
          <ac:picMkLst>
            <pc:docMk/>
            <pc:sldMk cId="2629723952" sldId="340"/>
            <ac:picMk id="5" creationId="{FF7635B1-9256-CF9C-83CC-A53E48DC55BC}"/>
          </ac:picMkLst>
        </pc:picChg>
        <pc:picChg chg="add mod">
          <ac:chgData name="Parisa Hajibabaee" userId="7f310c4f-d35e-41cf-a5e6-b6cf645ce581" providerId="ADAL" clId="{D676B128-FCA1-4E2B-A455-81707299A402}" dt="2023-09-01T15:36:19.655" v="5516" actId="14100"/>
          <ac:picMkLst>
            <pc:docMk/>
            <pc:sldMk cId="2629723952" sldId="340"/>
            <ac:picMk id="7" creationId="{58712DD2-84D2-CE69-88F0-F765C7FF5B16}"/>
          </ac:picMkLst>
        </pc:picChg>
        <pc:picChg chg="add mod">
          <ac:chgData name="Parisa Hajibabaee" userId="7f310c4f-d35e-41cf-a5e6-b6cf645ce581" providerId="ADAL" clId="{D676B128-FCA1-4E2B-A455-81707299A402}" dt="2023-09-01T15:36:21.272" v="5517" actId="1076"/>
          <ac:picMkLst>
            <pc:docMk/>
            <pc:sldMk cId="2629723952" sldId="340"/>
            <ac:picMk id="9" creationId="{6084A47C-51DE-384F-7881-04837EF103BE}"/>
          </ac:picMkLst>
        </pc:picChg>
      </pc:sldChg>
      <pc:sldChg chg="addSp delSp modSp new mod modNotesTx">
        <pc:chgData name="Parisa Hajibabaee" userId="7f310c4f-d35e-41cf-a5e6-b6cf645ce581" providerId="ADAL" clId="{D676B128-FCA1-4E2B-A455-81707299A402}" dt="2023-09-01T15:38:28.359" v="5651" actId="20577"/>
        <pc:sldMkLst>
          <pc:docMk/>
          <pc:sldMk cId="1724688983" sldId="341"/>
        </pc:sldMkLst>
        <pc:spChg chg="mod">
          <ac:chgData name="Parisa Hajibabaee" userId="7f310c4f-d35e-41cf-a5e6-b6cf645ce581" providerId="ADAL" clId="{D676B128-FCA1-4E2B-A455-81707299A402}" dt="2023-09-01T15:36:33.633" v="5529" actId="113"/>
          <ac:spMkLst>
            <pc:docMk/>
            <pc:sldMk cId="1724688983" sldId="341"/>
            <ac:spMk id="2" creationId="{95643212-A8B6-4B26-ACA4-5031C83B7FCF}"/>
          </ac:spMkLst>
        </pc:spChg>
        <pc:spChg chg="del">
          <ac:chgData name="Parisa Hajibabaee" userId="7f310c4f-d35e-41cf-a5e6-b6cf645ce581" providerId="ADAL" clId="{D676B128-FCA1-4E2B-A455-81707299A402}" dt="2023-09-01T15:36:36.419" v="5530"/>
          <ac:spMkLst>
            <pc:docMk/>
            <pc:sldMk cId="1724688983" sldId="341"/>
            <ac:spMk id="3" creationId="{AD4DDECB-AB6F-0AF1-A136-C1BB7AAA6468}"/>
          </ac:spMkLst>
        </pc:spChg>
        <pc:picChg chg="add mod">
          <ac:chgData name="Parisa Hajibabaee" userId="7f310c4f-d35e-41cf-a5e6-b6cf645ce581" providerId="ADAL" clId="{D676B128-FCA1-4E2B-A455-81707299A402}" dt="2023-09-01T15:36:36.419" v="5530"/>
          <ac:picMkLst>
            <pc:docMk/>
            <pc:sldMk cId="1724688983" sldId="341"/>
            <ac:picMk id="2050" creationId="{7D0A09F6-776C-E082-B990-243AFCDBEB76}"/>
          </ac:picMkLst>
        </pc:picChg>
      </pc:sldChg>
      <pc:sldChg chg="addSp delSp modSp new mod modNotesTx">
        <pc:chgData name="Parisa Hajibabaee" userId="7f310c4f-d35e-41cf-a5e6-b6cf645ce581" providerId="ADAL" clId="{D676B128-FCA1-4E2B-A455-81707299A402}" dt="2023-09-01T15:47:59.572" v="6003" actId="20577"/>
        <pc:sldMkLst>
          <pc:docMk/>
          <pc:sldMk cId="30159987" sldId="342"/>
        </pc:sldMkLst>
        <pc:spChg chg="mod">
          <ac:chgData name="Parisa Hajibabaee" userId="7f310c4f-d35e-41cf-a5e6-b6cf645ce581" providerId="ADAL" clId="{D676B128-FCA1-4E2B-A455-81707299A402}" dt="2023-09-01T15:39:46.153" v="5679" actId="113"/>
          <ac:spMkLst>
            <pc:docMk/>
            <pc:sldMk cId="30159987" sldId="342"/>
            <ac:spMk id="2" creationId="{53465501-0874-EA72-4A95-89C899410A4E}"/>
          </ac:spMkLst>
        </pc:spChg>
        <pc:spChg chg="mod">
          <ac:chgData name="Parisa Hajibabaee" userId="7f310c4f-d35e-41cf-a5e6-b6cf645ce581" providerId="ADAL" clId="{D676B128-FCA1-4E2B-A455-81707299A402}" dt="2023-09-01T15:46:44.845" v="5991" actId="20577"/>
          <ac:spMkLst>
            <pc:docMk/>
            <pc:sldMk cId="30159987" sldId="342"/>
            <ac:spMk id="3" creationId="{267C6FF4-3A37-B9D1-CCBE-C08509CCECA0}"/>
          </ac:spMkLst>
        </pc:spChg>
        <pc:picChg chg="add mod">
          <ac:chgData name="Parisa Hajibabaee" userId="7f310c4f-d35e-41cf-a5e6-b6cf645ce581" providerId="ADAL" clId="{D676B128-FCA1-4E2B-A455-81707299A402}" dt="2023-09-01T15:41:27.601" v="5750" actId="1076"/>
          <ac:picMkLst>
            <pc:docMk/>
            <pc:sldMk cId="30159987" sldId="342"/>
            <ac:picMk id="5" creationId="{C1D5747D-B1EE-53DA-B2B0-95E4A2414DC1}"/>
          </ac:picMkLst>
        </pc:picChg>
        <pc:picChg chg="add mod">
          <ac:chgData name="Parisa Hajibabaee" userId="7f310c4f-d35e-41cf-a5e6-b6cf645ce581" providerId="ADAL" clId="{D676B128-FCA1-4E2B-A455-81707299A402}" dt="2023-09-01T15:44:02.834" v="5870" actId="14100"/>
          <ac:picMkLst>
            <pc:docMk/>
            <pc:sldMk cId="30159987" sldId="342"/>
            <ac:picMk id="7" creationId="{56013911-3526-601F-82F5-D478FE90548A}"/>
          </ac:picMkLst>
        </pc:picChg>
        <pc:picChg chg="add mod">
          <ac:chgData name="Parisa Hajibabaee" userId="7f310c4f-d35e-41cf-a5e6-b6cf645ce581" providerId="ADAL" clId="{D676B128-FCA1-4E2B-A455-81707299A402}" dt="2023-09-01T15:46:51.978" v="5994" actId="14100"/>
          <ac:picMkLst>
            <pc:docMk/>
            <pc:sldMk cId="30159987" sldId="342"/>
            <ac:picMk id="9" creationId="{3D9135EB-E086-2322-4BE0-0D33390EC19F}"/>
          </ac:picMkLst>
        </pc:picChg>
        <pc:picChg chg="add del mod">
          <ac:chgData name="Parisa Hajibabaee" userId="7f310c4f-d35e-41cf-a5e6-b6cf645ce581" providerId="ADAL" clId="{D676B128-FCA1-4E2B-A455-81707299A402}" dt="2023-09-01T15:47:29.769" v="6000" actId="478"/>
          <ac:picMkLst>
            <pc:docMk/>
            <pc:sldMk cId="30159987" sldId="342"/>
            <ac:picMk id="11" creationId="{9A7CD4C9-C8AF-3A04-4532-420DC591D3B4}"/>
          </ac:picMkLst>
        </pc:picChg>
      </pc:sldChg>
      <pc:sldChg chg="add modNotesTx">
        <pc:chgData name="Parisa Hajibabaee" userId="7f310c4f-d35e-41cf-a5e6-b6cf645ce581" providerId="ADAL" clId="{D676B128-FCA1-4E2B-A455-81707299A402}" dt="2023-09-01T15:48:52.244" v="6143" actId="20577"/>
        <pc:sldMkLst>
          <pc:docMk/>
          <pc:sldMk cId="150385973" sldId="343"/>
        </pc:sldMkLst>
      </pc:sldChg>
      <pc:sldChg chg="addSp modSp new mod">
        <pc:chgData name="Parisa Hajibabaee" userId="7f310c4f-d35e-41cf-a5e6-b6cf645ce581" providerId="ADAL" clId="{D676B128-FCA1-4E2B-A455-81707299A402}" dt="2023-09-01T16:06:28.195" v="6189" actId="1076"/>
        <pc:sldMkLst>
          <pc:docMk/>
          <pc:sldMk cId="1259303298" sldId="344"/>
        </pc:sldMkLst>
        <pc:spChg chg="mod">
          <ac:chgData name="Parisa Hajibabaee" userId="7f310c4f-d35e-41cf-a5e6-b6cf645ce581" providerId="ADAL" clId="{D676B128-FCA1-4E2B-A455-81707299A402}" dt="2023-09-01T16:05:41.981" v="6165" actId="113"/>
          <ac:spMkLst>
            <pc:docMk/>
            <pc:sldMk cId="1259303298" sldId="344"/>
            <ac:spMk id="2" creationId="{A47555B8-EF6E-6749-C773-1692AC282E09}"/>
          </ac:spMkLst>
        </pc:spChg>
        <pc:spChg chg="mod">
          <ac:chgData name="Parisa Hajibabaee" userId="7f310c4f-d35e-41cf-a5e6-b6cf645ce581" providerId="ADAL" clId="{D676B128-FCA1-4E2B-A455-81707299A402}" dt="2023-09-01T16:06:16.235" v="6184" actId="20577"/>
          <ac:spMkLst>
            <pc:docMk/>
            <pc:sldMk cId="1259303298" sldId="344"/>
            <ac:spMk id="3" creationId="{5C7B8462-3E99-3CA3-27A8-865DD93F61D5}"/>
          </ac:spMkLst>
        </pc:spChg>
        <pc:picChg chg="add mod">
          <ac:chgData name="Parisa Hajibabaee" userId="7f310c4f-d35e-41cf-a5e6-b6cf645ce581" providerId="ADAL" clId="{D676B128-FCA1-4E2B-A455-81707299A402}" dt="2023-09-01T16:06:28.195" v="6189" actId="1076"/>
          <ac:picMkLst>
            <pc:docMk/>
            <pc:sldMk cId="1259303298" sldId="344"/>
            <ac:picMk id="5" creationId="{DFFE6ED7-D767-2947-EC76-B3A276599135}"/>
          </ac:picMkLst>
        </pc:picChg>
      </pc:sldChg>
      <pc:sldChg chg="add">
        <pc:chgData name="Parisa Hajibabaee" userId="7f310c4f-d35e-41cf-a5e6-b6cf645ce581" providerId="ADAL" clId="{D676B128-FCA1-4E2B-A455-81707299A402}" dt="2023-09-01T16:14:39.036" v="6196" actId="2890"/>
        <pc:sldMkLst>
          <pc:docMk/>
          <pc:sldMk cId="3982928392" sldId="345"/>
        </pc:sldMkLst>
      </pc:sldChg>
      <pc:sldChg chg="addSp delSp modSp new mod modNotesTx">
        <pc:chgData name="Parisa Hajibabaee" userId="7f310c4f-d35e-41cf-a5e6-b6cf645ce581" providerId="ADAL" clId="{D676B128-FCA1-4E2B-A455-81707299A402}" dt="2023-09-01T16:30:03.272" v="6366" actId="20577"/>
        <pc:sldMkLst>
          <pc:docMk/>
          <pc:sldMk cId="3703561048" sldId="346"/>
        </pc:sldMkLst>
        <pc:spChg chg="mod">
          <ac:chgData name="Parisa Hajibabaee" userId="7f310c4f-d35e-41cf-a5e6-b6cf645ce581" providerId="ADAL" clId="{D676B128-FCA1-4E2B-A455-81707299A402}" dt="2023-09-01T16:30:03.272" v="6366" actId="20577"/>
          <ac:spMkLst>
            <pc:docMk/>
            <pc:sldMk cId="3703561048" sldId="346"/>
            <ac:spMk id="2" creationId="{B43A3CD4-E959-685A-B738-B22786E8835E}"/>
          </ac:spMkLst>
        </pc:spChg>
        <pc:spChg chg="del">
          <ac:chgData name="Parisa Hajibabaee" userId="7f310c4f-d35e-41cf-a5e6-b6cf645ce581" providerId="ADAL" clId="{D676B128-FCA1-4E2B-A455-81707299A402}" dt="2023-09-01T16:19:34.203" v="6224" actId="22"/>
          <ac:spMkLst>
            <pc:docMk/>
            <pc:sldMk cId="3703561048" sldId="346"/>
            <ac:spMk id="3" creationId="{3004E126-F36B-7F9F-3513-4772E34C2ECD}"/>
          </ac:spMkLst>
        </pc:spChg>
        <pc:picChg chg="add mod ord">
          <ac:chgData name="Parisa Hajibabaee" userId="7f310c4f-d35e-41cf-a5e6-b6cf645ce581" providerId="ADAL" clId="{D676B128-FCA1-4E2B-A455-81707299A402}" dt="2023-09-01T16:19:41.541" v="6228" actId="1076"/>
          <ac:picMkLst>
            <pc:docMk/>
            <pc:sldMk cId="3703561048" sldId="346"/>
            <ac:picMk id="5" creationId="{D3099436-A64A-7143-988C-A4E618EF2A32}"/>
          </ac:picMkLst>
        </pc:picChg>
      </pc:sldChg>
      <pc:sldChg chg="addSp delSp modSp new mod modNotesTx">
        <pc:chgData name="Parisa Hajibabaee" userId="7f310c4f-d35e-41cf-a5e6-b6cf645ce581" providerId="ADAL" clId="{D676B128-FCA1-4E2B-A455-81707299A402}" dt="2023-09-01T16:30:07.574" v="6367" actId="6549"/>
        <pc:sldMkLst>
          <pc:docMk/>
          <pc:sldMk cId="3545344865" sldId="347"/>
        </pc:sldMkLst>
        <pc:spChg chg="mod">
          <ac:chgData name="Parisa Hajibabaee" userId="7f310c4f-d35e-41cf-a5e6-b6cf645ce581" providerId="ADAL" clId="{D676B128-FCA1-4E2B-A455-81707299A402}" dt="2023-09-01T16:30:07.574" v="6367" actId="6549"/>
          <ac:spMkLst>
            <pc:docMk/>
            <pc:sldMk cId="3545344865" sldId="347"/>
            <ac:spMk id="2" creationId="{DE059DC7-11AD-BF6E-85E9-78B151AF6C05}"/>
          </ac:spMkLst>
        </pc:spChg>
        <pc:spChg chg="del">
          <ac:chgData name="Parisa Hajibabaee" userId="7f310c4f-d35e-41cf-a5e6-b6cf645ce581" providerId="ADAL" clId="{D676B128-FCA1-4E2B-A455-81707299A402}" dt="2023-09-01T16:20:06.187" v="6231" actId="22"/>
          <ac:spMkLst>
            <pc:docMk/>
            <pc:sldMk cId="3545344865" sldId="347"/>
            <ac:spMk id="3" creationId="{6AD54AF8-46EA-0138-B382-9C42E84F0603}"/>
          </ac:spMkLst>
        </pc:spChg>
        <pc:picChg chg="add mod ord">
          <ac:chgData name="Parisa Hajibabaee" userId="7f310c4f-d35e-41cf-a5e6-b6cf645ce581" providerId="ADAL" clId="{D676B128-FCA1-4E2B-A455-81707299A402}" dt="2023-09-01T16:20:10.029" v="6233" actId="1076"/>
          <ac:picMkLst>
            <pc:docMk/>
            <pc:sldMk cId="3545344865" sldId="347"/>
            <ac:picMk id="5" creationId="{9A51125B-42E0-BD75-D3DE-C38B8B7EECD7}"/>
          </ac:picMkLst>
        </pc:picChg>
      </pc:sldChg>
      <pc:sldChg chg="addSp delSp modSp new mod modNotesTx">
        <pc:chgData name="Parisa Hajibabaee" userId="7f310c4f-d35e-41cf-a5e6-b6cf645ce581" providerId="ADAL" clId="{D676B128-FCA1-4E2B-A455-81707299A402}" dt="2023-09-01T16:30:12.047" v="6368" actId="6549"/>
        <pc:sldMkLst>
          <pc:docMk/>
          <pc:sldMk cId="519959893" sldId="348"/>
        </pc:sldMkLst>
        <pc:spChg chg="mod">
          <ac:chgData name="Parisa Hajibabaee" userId="7f310c4f-d35e-41cf-a5e6-b6cf645ce581" providerId="ADAL" clId="{D676B128-FCA1-4E2B-A455-81707299A402}" dt="2023-09-01T16:30:12.047" v="6368" actId="6549"/>
          <ac:spMkLst>
            <pc:docMk/>
            <pc:sldMk cId="519959893" sldId="348"/>
            <ac:spMk id="2" creationId="{AE5EE87D-0F22-A04D-EDF8-C0DE83070521}"/>
          </ac:spMkLst>
        </pc:spChg>
        <pc:spChg chg="del">
          <ac:chgData name="Parisa Hajibabaee" userId="7f310c4f-d35e-41cf-a5e6-b6cf645ce581" providerId="ADAL" clId="{D676B128-FCA1-4E2B-A455-81707299A402}" dt="2023-09-01T16:21:08.813" v="6239" actId="22"/>
          <ac:spMkLst>
            <pc:docMk/>
            <pc:sldMk cId="519959893" sldId="348"/>
            <ac:spMk id="3" creationId="{AEBC777A-5EAA-8D52-EA4A-1DA6D9F5991A}"/>
          </ac:spMkLst>
        </pc:spChg>
        <pc:picChg chg="add mod ord">
          <ac:chgData name="Parisa Hajibabaee" userId="7f310c4f-d35e-41cf-a5e6-b6cf645ce581" providerId="ADAL" clId="{D676B128-FCA1-4E2B-A455-81707299A402}" dt="2023-09-01T16:21:36.406" v="6244" actId="14100"/>
          <ac:picMkLst>
            <pc:docMk/>
            <pc:sldMk cId="519959893" sldId="348"/>
            <ac:picMk id="5" creationId="{023416C8-4435-0228-0111-4153E3760793}"/>
          </ac:picMkLst>
        </pc:picChg>
        <pc:picChg chg="add mod">
          <ac:chgData name="Parisa Hajibabaee" userId="7f310c4f-d35e-41cf-a5e6-b6cf645ce581" providerId="ADAL" clId="{D676B128-FCA1-4E2B-A455-81707299A402}" dt="2023-09-01T16:21:39.422" v="6245" actId="1076"/>
          <ac:picMkLst>
            <pc:docMk/>
            <pc:sldMk cId="519959893" sldId="348"/>
            <ac:picMk id="7" creationId="{833CDAD7-EB20-2283-135E-108B415489EE}"/>
          </ac:picMkLst>
        </pc:picChg>
      </pc:sldChg>
      <pc:sldChg chg="addSp modSp new mod modNotesTx">
        <pc:chgData name="Parisa Hajibabaee" userId="7f310c4f-d35e-41cf-a5e6-b6cf645ce581" providerId="ADAL" clId="{D676B128-FCA1-4E2B-A455-81707299A402}" dt="2023-09-01T16:29:40.730" v="6350"/>
        <pc:sldMkLst>
          <pc:docMk/>
          <pc:sldMk cId="1110008756" sldId="349"/>
        </pc:sldMkLst>
        <pc:spChg chg="mod">
          <ac:chgData name="Parisa Hajibabaee" userId="7f310c4f-d35e-41cf-a5e6-b6cf645ce581" providerId="ADAL" clId="{D676B128-FCA1-4E2B-A455-81707299A402}" dt="2023-09-01T16:29:40.730" v="6350"/>
          <ac:spMkLst>
            <pc:docMk/>
            <pc:sldMk cId="1110008756" sldId="349"/>
            <ac:spMk id="2" creationId="{2ED7C841-D822-EFC8-B8F1-D894B2D19673}"/>
          </ac:spMkLst>
        </pc:spChg>
        <pc:spChg chg="mod">
          <ac:chgData name="Parisa Hajibabaee" userId="7f310c4f-d35e-41cf-a5e6-b6cf645ce581" providerId="ADAL" clId="{D676B128-FCA1-4E2B-A455-81707299A402}" dt="2023-09-01T16:24:05.374" v="6291" actId="5793"/>
          <ac:spMkLst>
            <pc:docMk/>
            <pc:sldMk cId="1110008756" sldId="349"/>
            <ac:spMk id="3" creationId="{1DBDEF9A-D127-7070-9F0E-FA61A2DF9C74}"/>
          </ac:spMkLst>
        </pc:spChg>
        <pc:picChg chg="add mod">
          <ac:chgData name="Parisa Hajibabaee" userId="7f310c4f-d35e-41cf-a5e6-b6cf645ce581" providerId="ADAL" clId="{D676B128-FCA1-4E2B-A455-81707299A402}" dt="2023-09-01T16:24:10.471" v="6293" actId="1076"/>
          <ac:picMkLst>
            <pc:docMk/>
            <pc:sldMk cId="1110008756" sldId="349"/>
            <ac:picMk id="5" creationId="{79024DEC-73E8-C78D-3F1F-00CE586F184F}"/>
          </ac:picMkLst>
        </pc:picChg>
      </pc:sldChg>
      <pc:sldChg chg="addSp modSp new mod">
        <pc:chgData name="Parisa Hajibabaee" userId="7f310c4f-d35e-41cf-a5e6-b6cf645ce581" providerId="ADAL" clId="{D676B128-FCA1-4E2B-A455-81707299A402}" dt="2023-09-01T16:25:01.397" v="6299" actId="20577"/>
        <pc:sldMkLst>
          <pc:docMk/>
          <pc:sldMk cId="3017325418" sldId="350"/>
        </pc:sldMkLst>
        <pc:spChg chg="mod">
          <ac:chgData name="Parisa Hajibabaee" userId="7f310c4f-d35e-41cf-a5e6-b6cf645ce581" providerId="ADAL" clId="{D676B128-FCA1-4E2B-A455-81707299A402}" dt="2023-09-01T16:25:01.397" v="6299" actId="20577"/>
          <ac:spMkLst>
            <pc:docMk/>
            <pc:sldMk cId="3017325418" sldId="350"/>
            <ac:spMk id="2" creationId="{8BD8ECDE-0A4A-45CE-87CD-D65B2EC3AC10}"/>
          </ac:spMkLst>
        </pc:spChg>
        <pc:spChg chg="mod">
          <ac:chgData name="Parisa Hajibabaee" userId="7f310c4f-d35e-41cf-a5e6-b6cf645ce581" providerId="ADAL" clId="{D676B128-FCA1-4E2B-A455-81707299A402}" dt="2023-09-01T16:24:13.391" v="6294"/>
          <ac:spMkLst>
            <pc:docMk/>
            <pc:sldMk cId="3017325418" sldId="350"/>
            <ac:spMk id="3" creationId="{CAE61A38-6473-51EA-9306-3F91AE118062}"/>
          </ac:spMkLst>
        </pc:spChg>
        <pc:picChg chg="add mod">
          <ac:chgData name="Parisa Hajibabaee" userId="7f310c4f-d35e-41cf-a5e6-b6cf645ce581" providerId="ADAL" clId="{D676B128-FCA1-4E2B-A455-81707299A402}" dt="2023-09-01T16:24:33.616" v="6297" actId="1076"/>
          <ac:picMkLst>
            <pc:docMk/>
            <pc:sldMk cId="3017325418" sldId="350"/>
            <ac:picMk id="5" creationId="{EC838F51-5DE3-DCE8-C8C5-F7D8A643A49E}"/>
          </ac:picMkLst>
        </pc:picChg>
      </pc:sldChg>
      <pc:sldChg chg="addSp delSp modSp new mod modNotesTx">
        <pc:chgData name="Parisa Hajibabaee" userId="7f310c4f-d35e-41cf-a5e6-b6cf645ce581" providerId="ADAL" clId="{D676B128-FCA1-4E2B-A455-81707299A402}" dt="2023-09-01T16:26:35.036" v="6326"/>
        <pc:sldMkLst>
          <pc:docMk/>
          <pc:sldMk cId="1328362219" sldId="351"/>
        </pc:sldMkLst>
        <pc:spChg chg="mod">
          <ac:chgData name="Parisa Hajibabaee" userId="7f310c4f-d35e-41cf-a5e6-b6cf645ce581" providerId="ADAL" clId="{D676B128-FCA1-4E2B-A455-81707299A402}" dt="2023-09-01T16:25:37.750" v="6310" actId="20577"/>
          <ac:spMkLst>
            <pc:docMk/>
            <pc:sldMk cId="1328362219" sldId="351"/>
            <ac:spMk id="2" creationId="{72567A45-51E9-CDFB-A93C-5091665E2CCD}"/>
          </ac:spMkLst>
        </pc:spChg>
        <pc:spChg chg="del">
          <ac:chgData name="Parisa Hajibabaee" userId="7f310c4f-d35e-41cf-a5e6-b6cf645ce581" providerId="ADAL" clId="{D676B128-FCA1-4E2B-A455-81707299A402}" dt="2023-09-01T16:25:55.518" v="6311" actId="22"/>
          <ac:spMkLst>
            <pc:docMk/>
            <pc:sldMk cId="1328362219" sldId="351"/>
            <ac:spMk id="3" creationId="{AFDE5A7D-AAA4-2800-EBD9-7C7602E20AB1}"/>
          </ac:spMkLst>
        </pc:spChg>
        <pc:picChg chg="add mod ord">
          <ac:chgData name="Parisa Hajibabaee" userId="7f310c4f-d35e-41cf-a5e6-b6cf645ce581" providerId="ADAL" clId="{D676B128-FCA1-4E2B-A455-81707299A402}" dt="2023-09-01T16:26:14.246" v="6323" actId="1076"/>
          <ac:picMkLst>
            <pc:docMk/>
            <pc:sldMk cId="1328362219" sldId="351"/>
            <ac:picMk id="5" creationId="{8DCC2C73-94A9-D7EA-B2E3-30855124874C}"/>
          </ac:picMkLst>
        </pc:picChg>
        <pc:picChg chg="add del mod">
          <ac:chgData name="Parisa Hajibabaee" userId="7f310c4f-d35e-41cf-a5e6-b6cf645ce581" providerId="ADAL" clId="{D676B128-FCA1-4E2B-A455-81707299A402}" dt="2023-09-01T16:26:12.865" v="6322"/>
          <ac:picMkLst>
            <pc:docMk/>
            <pc:sldMk cId="1328362219" sldId="351"/>
            <ac:picMk id="3074" creationId="{BECACD2A-8F06-C2D8-21A3-4121DA32EE87}"/>
          </ac:picMkLst>
        </pc:picChg>
        <pc:picChg chg="add mod">
          <ac:chgData name="Parisa Hajibabaee" userId="7f310c4f-d35e-41cf-a5e6-b6cf645ce581" providerId="ADAL" clId="{D676B128-FCA1-4E2B-A455-81707299A402}" dt="2023-09-01T16:26:19.943" v="6325" actId="1076"/>
          <ac:picMkLst>
            <pc:docMk/>
            <pc:sldMk cId="1328362219" sldId="351"/>
            <ac:picMk id="3076" creationId="{401F8915-0AE0-A986-34A4-5EF515C4B9CD}"/>
          </ac:picMkLst>
        </pc:picChg>
      </pc:sldChg>
      <pc:sldChg chg="addSp delSp modSp new mod modNotesTx">
        <pc:chgData name="Parisa Hajibabaee" userId="7f310c4f-d35e-41cf-a5e6-b6cf645ce581" providerId="ADAL" clId="{D676B128-FCA1-4E2B-A455-81707299A402}" dt="2023-09-01T16:30:18.821" v="6369" actId="6549"/>
        <pc:sldMkLst>
          <pc:docMk/>
          <pc:sldMk cId="2024177710" sldId="352"/>
        </pc:sldMkLst>
        <pc:spChg chg="mod">
          <ac:chgData name="Parisa Hajibabaee" userId="7f310c4f-d35e-41cf-a5e6-b6cf645ce581" providerId="ADAL" clId="{D676B128-FCA1-4E2B-A455-81707299A402}" dt="2023-09-01T16:30:18.821" v="6369" actId="6549"/>
          <ac:spMkLst>
            <pc:docMk/>
            <pc:sldMk cId="2024177710" sldId="352"/>
            <ac:spMk id="2" creationId="{0124081E-184B-43D2-6289-45D82A915C84}"/>
          </ac:spMkLst>
        </pc:spChg>
        <pc:spChg chg="del">
          <ac:chgData name="Parisa Hajibabaee" userId="7f310c4f-d35e-41cf-a5e6-b6cf645ce581" providerId="ADAL" clId="{D676B128-FCA1-4E2B-A455-81707299A402}" dt="2023-09-01T16:27:10.257" v="6332" actId="22"/>
          <ac:spMkLst>
            <pc:docMk/>
            <pc:sldMk cId="2024177710" sldId="352"/>
            <ac:spMk id="3" creationId="{9DE3630A-89EC-CF64-7076-D97A9CE81E98}"/>
          </ac:spMkLst>
        </pc:spChg>
        <pc:picChg chg="add mod ord">
          <ac:chgData name="Parisa Hajibabaee" userId="7f310c4f-d35e-41cf-a5e6-b6cf645ce581" providerId="ADAL" clId="{D676B128-FCA1-4E2B-A455-81707299A402}" dt="2023-09-01T16:27:14.624" v="6334" actId="14100"/>
          <ac:picMkLst>
            <pc:docMk/>
            <pc:sldMk cId="2024177710" sldId="352"/>
            <ac:picMk id="5" creationId="{FFFF51A8-20EC-5970-7B18-BD3DEC6214F3}"/>
          </ac:picMkLst>
        </pc:picChg>
        <pc:picChg chg="add mod">
          <ac:chgData name="Parisa Hajibabaee" userId="7f310c4f-d35e-41cf-a5e6-b6cf645ce581" providerId="ADAL" clId="{D676B128-FCA1-4E2B-A455-81707299A402}" dt="2023-09-01T16:27:43.776" v="6339" actId="1076"/>
          <ac:picMkLst>
            <pc:docMk/>
            <pc:sldMk cId="2024177710" sldId="352"/>
            <ac:picMk id="7" creationId="{3A06B63D-D385-7777-2662-3CFFAAD822BC}"/>
          </ac:picMkLst>
        </pc:picChg>
        <pc:picChg chg="add mod">
          <ac:chgData name="Parisa Hajibabaee" userId="7f310c4f-d35e-41cf-a5e6-b6cf645ce581" providerId="ADAL" clId="{D676B128-FCA1-4E2B-A455-81707299A402}" dt="2023-09-01T16:27:59.960" v="6341" actId="1076"/>
          <ac:picMkLst>
            <pc:docMk/>
            <pc:sldMk cId="2024177710" sldId="352"/>
            <ac:picMk id="9" creationId="{D663BC11-E43F-92CB-5439-EB912826E85A}"/>
          </ac:picMkLst>
        </pc:picChg>
      </pc:sldChg>
      <pc:sldChg chg="addSp delSp modSp new mod modNotesTx">
        <pc:chgData name="Parisa Hajibabaee" userId="7f310c4f-d35e-41cf-a5e6-b6cf645ce581" providerId="ADAL" clId="{D676B128-FCA1-4E2B-A455-81707299A402}" dt="2023-09-01T16:30:50.256" v="6373" actId="1076"/>
        <pc:sldMkLst>
          <pc:docMk/>
          <pc:sldMk cId="1083689232" sldId="353"/>
        </pc:sldMkLst>
        <pc:spChg chg="mod">
          <ac:chgData name="Parisa Hajibabaee" userId="7f310c4f-d35e-41cf-a5e6-b6cf645ce581" providerId="ADAL" clId="{D676B128-FCA1-4E2B-A455-81707299A402}" dt="2023-09-01T16:30:22.869" v="6370" actId="6549"/>
          <ac:spMkLst>
            <pc:docMk/>
            <pc:sldMk cId="1083689232" sldId="353"/>
            <ac:spMk id="2" creationId="{F9F10383-6C24-2D6E-D83C-353926307E6F}"/>
          </ac:spMkLst>
        </pc:spChg>
        <pc:spChg chg="del">
          <ac:chgData name="Parisa Hajibabaee" userId="7f310c4f-d35e-41cf-a5e6-b6cf645ce581" providerId="ADAL" clId="{D676B128-FCA1-4E2B-A455-81707299A402}" dt="2023-09-01T16:30:41.775" v="6371" actId="22"/>
          <ac:spMkLst>
            <pc:docMk/>
            <pc:sldMk cId="1083689232" sldId="353"/>
            <ac:spMk id="3" creationId="{2F4B31A5-DCDC-D935-7775-E6B442538383}"/>
          </ac:spMkLst>
        </pc:spChg>
        <pc:picChg chg="add mod ord">
          <ac:chgData name="Parisa Hajibabaee" userId="7f310c4f-d35e-41cf-a5e6-b6cf645ce581" providerId="ADAL" clId="{D676B128-FCA1-4E2B-A455-81707299A402}" dt="2023-09-01T16:30:50.256" v="6373" actId="1076"/>
          <ac:picMkLst>
            <pc:docMk/>
            <pc:sldMk cId="1083689232" sldId="353"/>
            <ac:picMk id="5" creationId="{71D28686-3C9E-A0EC-57D0-3CADA5622A49}"/>
          </ac:picMkLst>
        </pc:picChg>
      </pc:sldChg>
      <pc:sldChg chg="addSp delSp modSp new mod">
        <pc:chgData name="Parisa Hajibabaee" userId="7f310c4f-d35e-41cf-a5e6-b6cf645ce581" providerId="ADAL" clId="{D676B128-FCA1-4E2B-A455-81707299A402}" dt="2023-09-01T16:31:59" v="6382" actId="1076"/>
        <pc:sldMkLst>
          <pc:docMk/>
          <pc:sldMk cId="2955087940" sldId="354"/>
        </pc:sldMkLst>
        <pc:spChg chg="mod">
          <ac:chgData name="Parisa Hajibabaee" userId="7f310c4f-d35e-41cf-a5e6-b6cf645ce581" providerId="ADAL" clId="{D676B128-FCA1-4E2B-A455-81707299A402}" dt="2023-09-01T16:31:11.763" v="6375"/>
          <ac:spMkLst>
            <pc:docMk/>
            <pc:sldMk cId="2955087940" sldId="354"/>
            <ac:spMk id="2" creationId="{5BEB8A1B-E30B-1058-2D0E-109A457281D9}"/>
          </ac:spMkLst>
        </pc:spChg>
        <pc:spChg chg="del">
          <ac:chgData name="Parisa Hajibabaee" userId="7f310c4f-d35e-41cf-a5e6-b6cf645ce581" providerId="ADAL" clId="{D676B128-FCA1-4E2B-A455-81707299A402}" dt="2023-09-01T16:31:18.640" v="6376"/>
          <ac:spMkLst>
            <pc:docMk/>
            <pc:sldMk cId="2955087940" sldId="354"/>
            <ac:spMk id="3" creationId="{3153DDDD-F63B-A9BF-F707-278C7F2C6344}"/>
          </ac:spMkLst>
        </pc:spChg>
        <pc:picChg chg="add mod">
          <ac:chgData name="Parisa Hajibabaee" userId="7f310c4f-d35e-41cf-a5e6-b6cf645ce581" providerId="ADAL" clId="{D676B128-FCA1-4E2B-A455-81707299A402}" dt="2023-09-01T16:31:59" v="6382" actId="1076"/>
          <ac:picMkLst>
            <pc:docMk/>
            <pc:sldMk cId="2955087940" sldId="354"/>
            <ac:picMk id="5" creationId="{B6DF2AF6-A8F8-B563-39A3-FCCC068B186D}"/>
          </ac:picMkLst>
        </pc:picChg>
        <pc:picChg chg="add mod">
          <ac:chgData name="Parisa Hajibabaee" userId="7f310c4f-d35e-41cf-a5e6-b6cf645ce581" providerId="ADAL" clId="{D676B128-FCA1-4E2B-A455-81707299A402}" dt="2023-09-01T16:31:27.983" v="6378" actId="1076"/>
          <ac:picMkLst>
            <pc:docMk/>
            <pc:sldMk cId="2955087940" sldId="354"/>
            <ac:picMk id="4098" creationId="{763924F0-E46B-2649-9704-BA518E646214}"/>
          </ac:picMkLst>
        </pc:picChg>
      </pc:sldChg>
      <pc:sldChg chg="modSp new mod">
        <pc:chgData name="Parisa Hajibabaee" userId="7f310c4f-d35e-41cf-a5e6-b6cf645ce581" providerId="ADAL" clId="{D676B128-FCA1-4E2B-A455-81707299A402}" dt="2023-09-02T02:16:41.317" v="6500" actId="113"/>
        <pc:sldMkLst>
          <pc:docMk/>
          <pc:sldMk cId="46026895" sldId="355"/>
        </pc:sldMkLst>
        <pc:spChg chg="mod">
          <ac:chgData name="Parisa Hajibabaee" userId="7f310c4f-d35e-41cf-a5e6-b6cf645ce581" providerId="ADAL" clId="{D676B128-FCA1-4E2B-A455-81707299A402}" dt="2023-09-02T02:16:41.317" v="6500" actId="113"/>
          <ac:spMkLst>
            <pc:docMk/>
            <pc:sldMk cId="46026895" sldId="355"/>
            <ac:spMk id="2" creationId="{3AAE7117-52EE-079F-7759-0811E7E943EC}"/>
          </ac:spMkLst>
        </pc:spChg>
        <pc:spChg chg="mod">
          <ac:chgData name="Parisa Hajibabaee" userId="7f310c4f-d35e-41cf-a5e6-b6cf645ce581" providerId="ADAL" clId="{D676B128-FCA1-4E2B-A455-81707299A402}" dt="2023-09-02T02:16:21.535" v="6499" actId="20577"/>
          <ac:spMkLst>
            <pc:docMk/>
            <pc:sldMk cId="46026895" sldId="355"/>
            <ac:spMk id="3" creationId="{75F77B5D-6993-F474-2D84-FE65DE671826}"/>
          </ac:spMkLst>
        </pc:spChg>
      </pc:sldChg>
      <pc:sldChg chg="addSp delSp modSp new mod setBg">
        <pc:chgData name="Parisa Hajibabaee" userId="7f310c4f-d35e-41cf-a5e6-b6cf645ce581" providerId="ADAL" clId="{D676B128-FCA1-4E2B-A455-81707299A402}" dt="2023-09-01T19:19:14.371" v="6403" actId="1076"/>
        <pc:sldMkLst>
          <pc:docMk/>
          <pc:sldMk cId="3831495386" sldId="356"/>
        </pc:sldMkLst>
        <pc:spChg chg="mod">
          <ac:chgData name="Parisa Hajibabaee" userId="7f310c4f-d35e-41cf-a5e6-b6cf645ce581" providerId="ADAL" clId="{D676B128-FCA1-4E2B-A455-81707299A402}" dt="2023-09-01T19:19:09.177" v="6401" actId="26606"/>
          <ac:spMkLst>
            <pc:docMk/>
            <pc:sldMk cId="3831495386" sldId="356"/>
            <ac:spMk id="2" creationId="{18F82536-92E5-655D-8DA2-459CC70A7970}"/>
          </ac:spMkLst>
        </pc:spChg>
        <pc:spChg chg="del">
          <ac:chgData name="Parisa Hajibabaee" userId="7f310c4f-d35e-41cf-a5e6-b6cf645ce581" providerId="ADAL" clId="{D676B128-FCA1-4E2B-A455-81707299A402}" dt="2023-09-01T19:18:47.556" v="6396" actId="22"/>
          <ac:spMkLst>
            <pc:docMk/>
            <pc:sldMk cId="3831495386" sldId="356"/>
            <ac:spMk id="3" creationId="{C3989804-5939-31A5-7E76-B07F77D5E00B}"/>
          </ac:spMkLst>
        </pc:spChg>
        <pc:spChg chg="add del">
          <ac:chgData name="Parisa Hajibabaee" userId="7f310c4f-d35e-41cf-a5e6-b6cf645ce581" providerId="ADAL" clId="{D676B128-FCA1-4E2B-A455-81707299A402}" dt="2023-09-01T19:19:09.177" v="6401" actId="26606"/>
          <ac:spMkLst>
            <pc:docMk/>
            <pc:sldMk cId="3831495386" sldId="356"/>
            <ac:spMk id="10" creationId="{D4771268-CB57-404A-9271-370EB28F6090}"/>
          </ac:spMkLst>
        </pc:spChg>
        <pc:spChg chg="add">
          <ac:chgData name="Parisa Hajibabaee" userId="7f310c4f-d35e-41cf-a5e6-b6cf645ce581" providerId="ADAL" clId="{D676B128-FCA1-4E2B-A455-81707299A402}" dt="2023-09-01T19:19:09.177" v="6401" actId="26606"/>
          <ac:spMkLst>
            <pc:docMk/>
            <pc:sldMk cId="3831495386" sldId="356"/>
            <ac:spMk id="15" creationId="{D12DDE76-C203-4047-9998-63900085B5E8}"/>
          </ac:spMkLst>
        </pc:spChg>
        <pc:picChg chg="add mod ord">
          <ac:chgData name="Parisa Hajibabaee" userId="7f310c4f-d35e-41cf-a5e6-b6cf645ce581" providerId="ADAL" clId="{D676B128-FCA1-4E2B-A455-81707299A402}" dt="2023-09-01T19:19:14.371" v="6403" actId="1076"/>
          <ac:picMkLst>
            <pc:docMk/>
            <pc:sldMk cId="3831495386" sldId="356"/>
            <ac:picMk id="5" creationId="{CBE5F90F-92C8-9B6E-D06D-087EB4FD8E70}"/>
          </ac:picMkLst>
        </pc:picChg>
      </pc:sldChg>
      <pc:sldChg chg="addSp delSp modSp new mod ord setBg">
        <pc:chgData name="Parisa Hajibabaee" userId="7f310c4f-d35e-41cf-a5e6-b6cf645ce581" providerId="ADAL" clId="{D676B128-FCA1-4E2B-A455-81707299A402}" dt="2023-09-01T19:24:35.707" v="6453" actId="1076"/>
        <pc:sldMkLst>
          <pc:docMk/>
          <pc:sldMk cId="4165064858" sldId="357"/>
        </pc:sldMkLst>
        <pc:spChg chg="mod">
          <ac:chgData name="Parisa Hajibabaee" userId="7f310c4f-d35e-41cf-a5e6-b6cf645ce581" providerId="ADAL" clId="{D676B128-FCA1-4E2B-A455-81707299A402}" dt="2023-09-01T19:24:31.207" v="6451" actId="26606"/>
          <ac:spMkLst>
            <pc:docMk/>
            <pc:sldMk cId="4165064858" sldId="357"/>
            <ac:spMk id="2" creationId="{A4C52F6E-51B5-0D9E-A58C-EC5B155814E5}"/>
          </ac:spMkLst>
        </pc:spChg>
        <pc:spChg chg="del">
          <ac:chgData name="Parisa Hajibabaee" userId="7f310c4f-d35e-41cf-a5e6-b6cf645ce581" providerId="ADAL" clId="{D676B128-FCA1-4E2B-A455-81707299A402}" dt="2023-09-01T19:24:29.312" v="6450" actId="22"/>
          <ac:spMkLst>
            <pc:docMk/>
            <pc:sldMk cId="4165064858" sldId="357"/>
            <ac:spMk id="3" creationId="{29F60E86-F1B7-4EAE-768B-7026C520F2FF}"/>
          </ac:spMkLst>
        </pc:spChg>
        <pc:spChg chg="add">
          <ac:chgData name="Parisa Hajibabaee" userId="7f310c4f-d35e-41cf-a5e6-b6cf645ce581" providerId="ADAL" clId="{D676B128-FCA1-4E2B-A455-81707299A402}" dt="2023-09-01T19:24:31.207" v="6451" actId="26606"/>
          <ac:spMkLst>
            <pc:docMk/>
            <pc:sldMk cId="4165064858" sldId="357"/>
            <ac:spMk id="10" creationId="{D12DDE76-C203-4047-9998-63900085B5E8}"/>
          </ac:spMkLst>
        </pc:spChg>
        <pc:picChg chg="add mod ord">
          <ac:chgData name="Parisa Hajibabaee" userId="7f310c4f-d35e-41cf-a5e6-b6cf645ce581" providerId="ADAL" clId="{D676B128-FCA1-4E2B-A455-81707299A402}" dt="2023-09-01T19:24:35.707" v="6453" actId="1076"/>
          <ac:picMkLst>
            <pc:docMk/>
            <pc:sldMk cId="4165064858" sldId="357"/>
            <ac:picMk id="5" creationId="{029488AA-3D0A-85DA-2454-52F0CE740974}"/>
          </ac:picMkLst>
        </pc:picChg>
      </pc:sldChg>
      <pc:sldChg chg="addSp delSp modSp new mod setBg">
        <pc:chgData name="Parisa Hajibabaee" userId="7f310c4f-d35e-41cf-a5e6-b6cf645ce581" providerId="ADAL" clId="{D676B128-FCA1-4E2B-A455-81707299A402}" dt="2023-09-01T19:23:21.059" v="6442" actId="1076"/>
        <pc:sldMkLst>
          <pc:docMk/>
          <pc:sldMk cId="1442814606" sldId="358"/>
        </pc:sldMkLst>
        <pc:spChg chg="mod">
          <ac:chgData name="Parisa Hajibabaee" userId="7f310c4f-d35e-41cf-a5e6-b6cf645ce581" providerId="ADAL" clId="{D676B128-FCA1-4E2B-A455-81707299A402}" dt="2023-09-01T19:23:16.982" v="6440" actId="26606"/>
          <ac:spMkLst>
            <pc:docMk/>
            <pc:sldMk cId="1442814606" sldId="358"/>
            <ac:spMk id="2" creationId="{E52730AE-5699-EB84-F6A5-557E604E1AD9}"/>
          </ac:spMkLst>
        </pc:spChg>
        <pc:spChg chg="del">
          <ac:chgData name="Parisa Hajibabaee" userId="7f310c4f-d35e-41cf-a5e6-b6cf645ce581" providerId="ADAL" clId="{D676B128-FCA1-4E2B-A455-81707299A402}" dt="2023-09-01T19:23:12.881" v="6439" actId="22"/>
          <ac:spMkLst>
            <pc:docMk/>
            <pc:sldMk cId="1442814606" sldId="358"/>
            <ac:spMk id="3" creationId="{65F5EE04-10D0-BB6F-E71B-6CDEC729431C}"/>
          </ac:spMkLst>
        </pc:spChg>
        <pc:spChg chg="add">
          <ac:chgData name="Parisa Hajibabaee" userId="7f310c4f-d35e-41cf-a5e6-b6cf645ce581" providerId="ADAL" clId="{D676B128-FCA1-4E2B-A455-81707299A402}" dt="2023-09-01T19:23:16.982" v="6440" actId="26606"/>
          <ac:spMkLst>
            <pc:docMk/>
            <pc:sldMk cId="1442814606" sldId="358"/>
            <ac:spMk id="10" creationId="{D12DDE76-C203-4047-9998-63900085B5E8}"/>
          </ac:spMkLst>
        </pc:spChg>
        <pc:picChg chg="add mod ord">
          <ac:chgData name="Parisa Hajibabaee" userId="7f310c4f-d35e-41cf-a5e6-b6cf645ce581" providerId="ADAL" clId="{D676B128-FCA1-4E2B-A455-81707299A402}" dt="2023-09-01T19:23:21.059" v="6442" actId="1076"/>
          <ac:picMkLst>
            <pc:docMk/>
            <pc:sldMk cId="1442814606" sldId="358"/>
            <ac:picMk id="5" creationId="{03CDD394-5985-A51E-616F-6D18C670B24F}"/>
          </ac:picMkLst>
        </pc:picChg>
      </pc:sldChg>
      <pc:sldChg chg="addSp delSp modSp new mod ord setBg">
        <pc:chgData name="Parisa Hajibabaee" userId="7f310c4f-d35e-41cf-a5e6-b6cf645ce581" providerId="ADAL" clId="{D676B128-FCA1-4E2B-A455-81707299A402}" dt="2023-09-01T19:21:59.206" v="6428"/>
        <pc:sldMkLst>
          <pc:docMk/>
          <pc:sldMk cId="3190316311" sldId="359"/>
        </pc:sldMkLst>
        <pc:spChg chg="mod">
          <ac:chgData name="Parisa Hajibabaee" userId="7f310c4f-d35e-41cf-a5e6-b6cf645ce581" providerId="ADAL" clId="{D676B128-FCA1-4E2B-A455-81707299A402}" dt="2023-09-01T19:21:55.788" v="6426" actId="20577"/>
          <ac:spMkLst>
            <pc:docMk/>
            <pc:sldMk cId="3190316311" sldId="359"/>
            <ac:spMk id="2" creationId="{3293796A-951C-0FA3-1662-A3BBB759FA8E}"/>
          </ac:spMkLst>
        </pc:spChg>
        <pc:spChg chg="del">
          <ac:chgData name="Parisa Hajibabaee" userId="7f310c4f-d35e-41cf-a5e6-b6cf645ce581" providerId="ADAL" clId="{D676B128-FCA1-4E2B-A455-81707299A402}" dt="2023-09-01T19:21:33.150" v="6419" actId="22"/>
          <ac:spMkLst>
            <pc:docMk/>
            <pc:sldMk cId="3190316311" sldId="359"/>
            <ac:spMk id="3" creationId="{DB350232-BA41-2667-C293-A485EC3B3DCC}"/>
          </ac:spMkLst>
        </pc:spChg>
        <pc:spChg chg="add">
          <ac:chgData name="Parisa Hajibabaee" userId="7f310c4f-d35e-41cf-a5e6-b6cf645ce581" providerId="ADAL" clId="{D676B128-FCA1-4E2B-A455-81707299A402}" dt="2023-09-01T19:21:37.943" v="6420" actId="26606"/>
          <ac:spMkLst>
            <pc:docMk/>
            <pc:sldMk cId="3190316311" sldId="359"/>
            <ac:spMk id="10" creationId="{D12DDE76-C203-4047-9998-63900085B5E8}"/>
          </ac:spMkLst>
        </pc:spChg>
        <pc:picChg chg="add mod ord">
          <ac:chgData name="Parisa Hajibabaee" userId="7f310c4f-d35e-41cf-a5e6-b6cf645ce581" providerId="ADAL" clId="{D676B128-FCA1-4E2B-A455-81707299A402}" dt="2023-09-01T19:21:46.786" v="6423" actId="1076"/>
          <ac:picMkLst>
            <pc:docMk/>
            <pc:sldMk cId="3190316311" sldId="359"/>
            <ac:picMk id="5" creationId="{6D366A77-5B7E-CEDA-BBB5-8FB09506DE60}"/>
          </ac:picMkLst>
        </pc:picChg>
      </pc:sldChg>
      <pc:sldChg chg="addSp delSp modSp new mod setBg">
        <pc:chgData name="Parisa Hajibabaee" userId="7f310c4f-d35e-41cf-a5e6-b6cf645ce581" providerId="ADAL" clId="{D676B128-FCA1-4E2B-A455-81707299A402}" dt="2023-09-01T19:23:51.400" v="6449" actId="26606"/>
        <pc:sldMkLst>
          <pc:docMk/>
          <pc:sldMk cId="1268360560" sldId="360"/>
        </pc:sldMkLst>
        <pc:spChg chg="mod">
          <ac:chgData name="Parisa Hajibabaee" userId="7f310c4f-d35e-41cf-a5e6-b6cf645ce581" providerId="ADAL" clId="{D676B128-FCA1-4E2B-A455-81707299A402}" dt="2023-09-01T19:23:51.400" v="6449" actId="26606"/>
          <ac:spMkLst>
            <pc:docMk/>
            <pc:sldMk cId="1268360560" sldId="360"/>
            <ac:spMk id="2" creationId="{89BF1780-3EF4-7AC8-B8CA-55DF47FD0345}"/>
          </ac:spMkLst>
        </pc:spChg>
        <pc:spChg chg="del">
          <ac:chgData name="Parisa Hajibabaee" userId="7f310c4f-d35e-41cf-a5e6-b6cf645ce581" providerId="ADAL" clId="{D676B128-FCA1-4E2B-A455-81707299A402}" dt="2023-09-01T19:23:49.337" v="6448" actId="22"/>
          <ac:spMkLst>
            <pc:docMk/>
            <pc:sldMk cId="1268360560" sldId="360"/>
            <ac:spMk id="3" creationId="{D4D8A0DA-1C9C-F147-E8C3-8E0B81EA0C32}"/>
          </ac:spMkLst>
        </pc:spChg>
        <pc:spChg chg="add">
          <ac:chgData name="Parisa Hajibabaee" userId="7f310c4f-d35e-41cf-a5e6-b6cf645ce581" providerId="ADAL" clId="{D676B128-FCA1-4E2B-A455-81707299A402}" dt="2023-09-01T19:23:51.400" v="6449" actId="26606"/>
          <ac:spMkLst>
            <pc:docMk/>
            <pc:sldMk cId="1268360560" sldId="360"/>
            <ac:spMk id="10" creationId="{A8384FB5-9ADC-4DDC-881B-597D56F5B15D}"/>
          </ac:spMkLst>
        </pc:spChg>
        <pc:spChg chg="add">
          <ac:chgData name="Parisa Hajibabaee" userId="7f310c4f-d35e-41cf-a5e6-b6cf645ce581" providerId="ADAL" clId="{D676B128-FCA1-4E2B-A455-81707299A402}" dt="2023-09-01T19:23:51.400" v="6449" actId="26606"/>
          <ac:spMkLst>
            <pc:docMk/>
            <pc:sldMk cId="1268360560" sldId="360"/>
            <ac:spMk id="12" creationId="{1199E1B1-A8C0-4FE8-A5A8-1CB41D69F857}"/>
          </ac:spMkLst>
        </pc:spChg>
        <pc:spChg chg="add">
          <ac:chgData name="Parisa Hajibabaee" userId="7f310c4f-d35e-41cf-a5e6-b6cf645ce581" providerId="ADAL" clId="{D676B128-FCA1-4E2B-A455-81707299A402}" dt="2023-09-01T19:23:51.400" v="6449" actId="26606"/>
          <ac:spMkLst>
            <pc:docMk/>
            <pc:sldMk cId="1268360560" sldId="360"/>
            <ac:spMk id="14" creationId="{84A8DE83-DE75-4B41-9DB4-A7EC0B0DEC0B}"/>
          </ac:spMkLst>
        </pc:spChg>
        <pc:spChg chg="add">
          <ac:chgData name="Parisa Hajibabaee" userId="7f310c4f-d35e-41cf-a5e6-b6cf645ce581" providerId="ADAL" clId="{D676B128-FCA1-4E2B-A455-81707299A402}" dt="2023-09-01T19:23:51.400" v="6449" actId="26606"/>
          <ac:spMkLst>
            <pc:docMk/>
            <pc:sldMk cId="1268360560" sldId="360"/>
            <ac:spMk id="16" creationId="{A7009A0A-BEF5-4EAC-AF15-E4F9F002E239}"/>
          </ac:spMkLst>
        </pc:spChg>
        <pc:picChg chg="add mod ord">
          <ac:chgData name="Parisa Hajibabaee" userId="7f310c4f-d35e-41cf-a5e6-b6cf645ce581" providerId="ADAL" clId="{D676B128-FCA1-4E2B-A455-81707299A402}" dt="2023-09-01T19:23:51.400" v="6449" actId="26606"/>
          <ac:picMkLst>
            <pc:docMk/>
            <pc:sldMk cId="1268360560" sldId="360"/>
            <ac:picMk id="5" creationId="{8E825FF0-3E76-E779-5833-6CAE4C7C3AA8}"/>
          </ac:picMkLst>
        </pc:picChg>
      </pc:sldChg>
      <pc:sldChg chg="addSp delSp modSp new mod setBg modNotesTx">
        <pc:chgData name="Parisa Hajibabaee" userId="7f310c4f-d35e-41cf-a5e6-b6cf645ce581" providerId="ADAL" clId="{D676B128-FCA1-4E2B-A455-81707299A402}" dt="2023-09-04T18:55:09.794" v="7434"/>
        <pc:sldMkLst>
          <pc:docMk/>
          <pc:sldMk cId="3593034207" sldId="361"/>
        </pc:sldMkLst>
        <pc:spChg chg="mod">
          <ac:chgData name="Parisa Hajibabaee" userId="7f310c4f-d35e-41cf-a5e6-b6cf645ce581" providerId="ADAL" clId="{D676B128-FCA1-4E2B-A455-81707299A402}" dt="2023-09-01T19:56:03.805" v="6478" actId="26606"/>
          <ac:spMkLst>
            <pc:docMk/>
            <pc:sldMk cId="3593034207" sldId="361"/>
            <ac:spMk id="2" creationId="{4B3389BE-D006-9FCB-CF2C-00942D906F62}"/>
          </ac:spMkLst>
        </pc:spChg>
        <pc:spChg chg="del">
          <ac:chgData name="Parisa Hajibabaee" userId="7f310c4f-d35e-41cf-a5e6-b6cf645ce581" providerId="ADAL" clId="{D676B128-FCA1-4E2B-A455-81707299A402}" dt="2023-09-01T19:25:14.273" v="6455" actId="22"/>
          <ac:spMkLst>
            <pc:docMk/>
            <pc:sldMk cId="3593034207" sldId="361"/>
            <ac:spMk id="3" creationId="{C767684B-B7AD-53CD-D27C-A87DA0D9F877}"/>
          </ac:spMkLst>
        </pc:spChg>
        <pc:spChg chg="add del">
          <ac:chgData name="Parisa Hajibabaee" userId="7f310c4f-d35e-41cf-a5e6-b6cf645ce581" providerId="ADAL" clId="{D676B128-FCA1-4E2B-A455-81707299A402}" dt="2023-09-01T19:56:03.802" v="6477" actId="26606"/>
          <ac:spMkLst>
            <pc:docMk/>
            <pc:sldMk cId="3593034207" sldId="361"/>
            <ac:spMk id="10" creationId="{D12DDE76-C203-4047-9998-63900085B5E8}"/>
          </ac:spMkLst>
        </pc:spChg>
        <pc:spChg chg="add">
          <ac:chgData name="Parisa Hajibabaee" userId="7f310c4f-d35e-41cf-a5e6-b6cf645ce581" providerId="ADAL" clId="{D676B128-FCA1-4E2B-A455-81707299A402}" dt="2023-09-01T19:56:03.805" v="6478" actId="26606"/>
          <ac:spMkLst>
            <pc:docMk/>
            <pc:sldMk cId="3593034207" sldId="361"/>
            <ac:spMk id="12" creationId="{A4AC5506-6312-4701-8D3C-40187889A947}"/>
          </ac:spMkLst>
        </pc:spChg>
        <pc:picChg chg="add mod ord">
          <ac:chgData name="Parisa Hajibabaee" userId="7f310c4f-d35e-41cf-a5e6-b6cf645ce581" providerId="ADAL" clId="{D676B128-FCA1-4E2B-A455-81707299A402}" dt="2023-09-01T19:56:03.805" v="6478" actId="26606"/>
          <ac:picMkLst>
            <pc:docMk/>
            <pc:sldMk cId="3593034207" sldId="361"/>
            <ac:picMk id="5" creationId="{2898AB69-3048-DFEC-E493-0571DE3BBFAA}"/>
          </ac:picMkLst>
        </pc:picChg>
      </pc:sldChg>
      <pc:sldChg chg="addSp delSp modSp new mod setBg">
        <pc:chgData name="Parisa Hajibabaee" userId="7f310c4f-d35e-41cf-a5e6-b6cf645ce581" providerId="ADAL" clId="{D676B128-FCA1-4E2B-A455-81707299A402}" dt="2023-09-01T19:56:06.966" v="6479" actId="26606"/>
        <pc:sldMkLst>
          <pc:docMk/>
          <pc:sldMk cId="1247272258" sldId="362"/>
        </pc:sldMkLst>
        <pc:spChg chg="mod">
          <ac:chgData name="Parisa Hajibabaee" userId="7f310c4f-d35e-41cf-a5e6-b6cf645ce581" providerId="ADAL" clId="{D676B128-FCA1-4E2B-A455-81707299A402}" dt="2023-09-01T19:56:06.966" v="6479" actId="26606"/>
          <ac:spMkLst>
            <pc:docMk/>
            <pc:sldMk cId="1247272258" sldId="362"/>
            <ac:spMk id="2" creationId="{CF3D2AE2-2297-4D93-5C69-A7B0AE89E329}"/>
          </ac:spMkLst>
        </pc:spChg>
        <pc:spChg chg="del">
          <ac:chgData name="Parisa Hajibabaee" userId="7f310c4f-d35e-41cf-a5e6-b6cf645ce581" providerId="ADAL" clId="{D676B128-FCA1-4E2B-A455-81707299A402}" dt="2023-09-01T19:55:46.885" v="6465" actId="22"/>
          <ac:spMkLst>
            <pc:docMk/>
            <pc:sldMk cId="1247272258" sldId="362"/>
            <ac:spMk id="3" creationId="{D04512E9-87A3-5B24-52CF-20C46D0A8285}"/>
          </ac:spMkLst>
        </pc:spChg>
        <pc:spChg chg="add">
          <ac:chgData name="Parisa Hajibabaee" userId="7f310c4f-d35e-41cf-a5e6-b6cf645ce581" providerId="ADAL" clId="{D676B128-FCA1-4E2B-A455-81707299A402}" dt="2023-09-01T19:56:06.966" v="6479" actId="26606"/>
          <ac:spMkLst>
            <pc:docMk/>
            <pc:sldMk cId="1247272258" sldId="362"/>
            <ac:spMk id="10" creationId="{A4AC5506-6312-4701-8D3C-40187889A947}"/>
          </ac:spMkLst>
        </pc:spChg>
        <pc:picChg chg="add mod ord">
          <ac:chgData name="Parisa Hajibabaee" userId="7f310c4f-d35e-41cf-a5e6-b6cf645ce581" providerId="ADAL" clId="{D676B128-FCA1-4E2B-A455-81707299A402}" dt="2023-09-01T19:56:06.966" v="6479" actId="26606"/>
          <ac:picMkLst>
            <pc:docMk/>
            <pc:sldMk cId="1247272258" sldId="362"/>
            <ac:picMk id="5" creationId="{3557C94E-6DC9-4D39-8EB0-C99572A47676}"/>
          </ac:picMkLst>
        </pc:picChg>
      </pc:sldChg>
      <pc:sldChg chg="modSp new mod">
        <pc:chgData name="Parisa Hajibabaee" userId="7f310c4f-d35e-41cf-a5e6-b6cf645ce581" providerId="ADAL" clId="{D676B128-FCA1-4E2B-A455-81707299A402}" dt="2023-09-01T19:56:38.158" v="6491" actId="20577"/>
        <pc:sldMkLst>
          <pc:docMk/>
          <pc:sldMk cId="3547291835" sldId="363"/>
        </pc:sldMkLst>
        <pc:spChg chg="mod">
          <ac:chgData name="Parisa Hajibabaee" userId="7f310c4f-d35e-41cf-a5e6-b6cf645ce581" providerId="ADAL" clId="{D676B128-FCA1-4E2B-A455-81707299A402}" dt="2023-09-01T19:56:38.158" v="6491" actId="20577"/>
          <ac:spMkLst>
            <pc:docMk/>
            <pc:sldMk cId="3547291835" sldId="363"/>
            <ac:spMk id="2" creationId="{00736575-0D09-851D-6944-6D2475B405D2}"/>
          </ac:spMkLst>
        </pc:spChg>
      </pc:sldChg>
      <pc:sldChg chg="modSp add mod">
        <pc:chgData name="Parisa Hajibabaee" userId="7f310c4f-d35e-41cf-a5e6-b6cf645ce581" providerId="ADAL" clId="{D676B128-FCA1-4E2B-A455-81707299A402}" dt="2023-09-02T02:17:53.031" v="6544" actId="15"/>
        <pc:sldMkLst>
          <pc:docMk/>
          <pc:sldMk cId="1649931982" sldId="364"/>
        </pc:sldMkLst>
        <pc:spChg chg="mod">
          <ac:chgData name="Parisa Hajibabaee" userId="7f310c4f-d35e-41cf-a5e6-b6cf645ce581" providerId="ADAL" clId="{D676B128-FCA1-4E2B-A455-81707299A402}" dt="2023-09-02T02:17:53.031" v="6544" actId="15"/>
          <ac:spMkLst>
            <pc:docMk/>
            <pc:sldMk cId="1649931982" sldId="364"/>
            <ac:spMk id="3" creationId="{75F77B5D-6993-F474-2D84-FE65DE671826}"/>
          </ac:spMkLst>
        </pc:spChg>
      </pc:sldChg>
      <pc:sldChg chg="addSp modSp new mod">
        <pc:chgData name="Parisa Hajibabaee" userId="7f310c4f-d35e-41cf-a5e6-b6cf645ce581" providerId="ADAL" clId="{D676B128-FCA1-4E2B-A455-81707299A402}" dt="2023-09-03T15:13:31.335" v="7134" actId="1076"/>
        <pc:sldMkLst>
          <pc:docMk/>
          <pc:sldMk cId="1017145086" sldId="365"/>
        </pc:sldMkLst>
        <pc:spChg chg="mod">
          <ac:chgData name="Parisa Hajibabaee" userId="7f310c4f-d35e-41cf-a5e6-b6cf645ce581" providerId="ADAL" clId="{D676B128-FCA1-4E2B-A455-81707299A402}" dt="2023-09-03T14:56:54.970" v="6835" actId="113"/>
          <ac:spMkLst>
            <pc:docMk/>
            <pc:sldMk cId="1017145086" sldId="365"/>
            <ac:spMk id="2" creationId="{A29BD1EC-88BB-D2B5-98DF-ECDD3AA326C1}"/>
          </ac:spMkLst>
        </pc:spChg>
        <pc:spChg chg="mod">
          <ac:chgData name="Parisa Hajibabaee" userId="7f310c4f-d35e-41cf-a5e6-b6cf645ce581" providerId="ADAL" clId="{D676B128-FCA1-4E2B-A455-81707299A402}" dt="2023-09-03T15:12:56.544" v="7132" actId="20577"/>
          <ac:spMkLst>
            <pc:docMk/>
            <pc:sldMk cId="1017145086" sldId="365"/>
            <ac:spMk id="3" creationId="{8847DC72-4902-F293-9118-983EF34D9ED0}"/>
          </ac:spMkLst>
        </pc:spChg>
        <pc:picChg chg="add mod">
          <ac:chgData name="Parisa Hajibabaee" userId="7f310c4f-d35e-41cf-a5e6-b6cf645ce581" providerId="ADAL" clId="{D676B128-FCA1-4E2B-A455-81707299A402}" dt="2023-09-03T15:13:31.335" v="7134" actId="1076"/>
          <ac:picMkLst>
            <pc:docMk/>
            <pc:sldMk cId="1017145086" sldId="365"/>
            <ac:picMk id="5" creationId="{2BCF9165-151E-E563-BEFF-F472838CF910}"/>
          </ac:picMkLst>
        </pc:picChg>
      </pc:sldChg>
      <pc:sldChg chg="addSp delSp modSp new mod setBg modNotesTx">
        <pc:chgData name="Parisa Hajibabaee" userId="7f310c4f-d35e-41cf-a5e6-b6cf645ce581" providerId="ADAL" clId="{D676B128-FCA1-4E2B-A455-81707299A402}" dt="2023-09-03T15:10:57.127" v="7080" actId="26606"/>
        <pc:sldMkLst>
          <pc:docMk/>
          <pc:sldMk cId="3279236576" sldId="366"/>
        </pc:sldMkLst>
        <pc:spChg chg="mod">
          <ac:chgData name="Parisa Hajibabaee" userId="7f310c4f-d35e-41cf-a5e6-b6cf645ce581" providerId="ADAL" clId="{D676B128-FCA1-4E2B-A455-81707299A402}" dt="2023-09-03T15:10:57.127" v="7080" actId="26606"/>
          <ac:spMkLst>
            <pc:docMk/>
            <pc:sldMk cId="3279236576" sldId="366"/>
            <ac:spMk id="2" creationId="{DB91A2A1-8856-623E-9D8E-B195F689EE68}"/>
          </ac:spMkLst>
        </pc:spChg>
        <pc:spChg chg="del mod">
          <ac:chgData name="Parisa Hajibabaee" userId="7f310c4f-d35e-41cf-a5e6-b6cf645ce581" providerId="ADAL" clId="{D676B128-FCA1-4E2B-A455-81707299A402}" dt="2023-09-03T15:10:51.546" v="7079" actId="22"/>
          <ac:spMkLst>
            <pc:docMk/>
            <pc:sldMk cId="3279236576" sldId="366"/>
            <ac:spMk id="3" creationId="{DB83F028-93A7-20A7-FDD5-C433757A7462}"/>
          </ac:spMkLst>
        </pc:spChg>
        <pc:spChg chg="add">
          <ac:chgData name="Parisa Hajibabaee" userId="7f310c4f-d35e-41cf-a5e6-b6cf645ce581" providerId="ADAL" clId="{D676B128-FCA1-4E2B-A455-81707299A402}" dt="2023-09-03T15:10:57.127" v="7080" actId="26606"/>
          <ac:spMkLst>
            <pc:docMk/>
            <pc:sldMk cId="3279236576" sldId="366"/>
            <ac:spMk id="10" creationId="{F0DCC097-1DB8-4B6D-85D0-6FBA0E1CA4BA}"/>
          </ac:spMkLst>
        </pc:spChg>
        <pc:spChg chg="add">
          <ac:chgData name="Parisa Hajibabaee" userId="7f310c4f-d35e-41cf-a5e6-b6cf645ce581" providerId="ADAL" clId="{D676B128-FCA1-4E2B-A455-81707299A402}" dt="2023-09-03T15:10:57.127" v="7080" actId="26606"/>
          <ac:spMkLst>
            <pc:docMk/>
            <pc:sldMk cId="3279236576" sldId="366"/>
            <ac:spMk id="12" creationId="{E0B58608-23C8-4441-994D-C6823EEE1DB7}"/>
          </ac:spMkLst>
        </pc:spChg>
        <pc:picChg chg="add mod ord">
          <ac:chgData name="Parisa Hajibabaee" userId="7f310c4f-d35e-41cf-a5e6-b6cf645ce581" providerId="ADAL" clId="{D676B128-FCA1-4E2B-A455-81707299A402}" dt="2023-09-03T15:10:57.127" v="7080" actId="26606"/>
          <ac:picMkLst>
            <pc:docMk/>
            <pc:sldMk cId="3279236576" sldId="366"/>
            <ac:picMk id="5" creationId="{8CF53000-316D-DA12-E775-5E127FBDCD9C}"/>
          </ac:picMkLst>
        </pc:picChg>
      </pc:sldChg>
      <pc:sldChg chg="modSp new mod">
        <pc:chgData name="Parisa Hajibabaee" userId="7f310c4f-d35e-41cf-a5e6-b6cf645ce581" providerId="ADAL" clId="{D676B128-FCA1-4E2B-A455-81707299A402}" dt="2023-09-04T18:46:27.998" v="7419" actId="113"/>
        <pc:sldMkLst>
          <pc:docMk/>
          <pc:sldMk cId="881948537" sldId="367"/>
        </pc:sldMkLst>
        <pc:spChg chg="mod">
          <ac:chgData name="Parisa Hajibabaee" userId="7f310c4f-d35e-41cf-a5e6-b6cf645ce581" providerId="ADAL" clId="{D676B128-FCA1-4E2B-A455-81707299A402}" dt="2023-09-03T15:19:14.606" v="7158" actId="113"/>
          <ac:spMkLst>
            <pc:docMk/>
            <pc:sldMk cId="881948537" sldId="367"/>
            <ac:spMk id="2" creationId="{D551F843-3668-8E9A-CED3-A9D405093658}"/>
          </ac:spMkLst>
        </pc:spChg>
        <pc:spChg chg="mod">
          <ac:chgData name="Parisa Hajibabaee" userId="7f310c4f-d35e-41cf-a5e6-b6cf645ce581" providerId="ADAL" clId="{D676B128-FCA1-4E2B-A455-81707299A402}" dt="2023-09-04T18:46:27.998" v="7419" actId="113"/>
          <ac:spMkLst>
            <pc:docMk/>
            <pc:sldMk cId="881948537" sldId="367"/>
            <ac:spMk id="3" creationId="{08061E4B-BB86-7E16-F443-228374B66C42}"/>
          </ac:spMkLst>
        </pc:spChg>
      </pc:sldChg>
      <pc:sldChg chg="addSp delSp modSp add mod setBg">
        <pc:chgData name="Parisa Hajibabaee" userId="7f310c4f-d35e-41cf-a5e6-b6cf645ce581" providerId="ADAL" clId="{D676B128-FCA1-4E2B-A455-81707299A402}" dt="2023-09-05T01:35:43.941" v="7458" actId="14100"/>
        <pc:sldMkLst>
          <pc:docMk/>
          <pc:sldMk cId="3429900892" sldId="368"/>
        </pc:sldMkLst>
        <pc:spChg chg="mod">
          <ac:chgData name="Parisa Hajibabaee" userId="7f310c4f-d35e-41cf-a5e6-b6cf645ce581" providerId="ADAL" clId="{D676B128-FCA1-4E2B-A455-81707299A402}" dt="2023-09-05T01:35:38.681" v="7457" actId="26606"/>
          <ac:spMkLst>
            <pc:docMk/>
            <pc:sldMk cId="3429900892" sldId="368"/>
            <ac:spMk id="2" creationId="{A29BD1EC-88BB-D2B5-98DF-ECDD3AA326C1}"/>
          </ac:spMkLst>
        </pc:spChg>
        <pc:spChg chg="del mod">
          <ac:chgData name="Parisa Hajibabaee" userId="7f310c4f-d35e-41cf-a5e6-b6cf645ce581" providerId="ADAL" clId="{D676B128-FCA1-4E2B-A455-81707299A402}" dt="2023-09-05T01:35:33.931" v="7456" actId="478"/>
          <ac:spMkLst>
            <pc:docMk/>
            <pc:sldMk cId="3429900892" sldId="368"/>
            <ac:spMk id="3" creationId="{8847DC72-4902-F293-9118-983EF34D9ED0}"/>
          </ac:spMkLst>
        </pc:spChg>
        <pc:spChg chg="add del">
          <ac:chgData name="Parisa Hajibabaee" userId="7f310c4f-d35e-41cf-a5e6-b6cf645ce581" providerId="ADAL" clId="{D676B128-FCA1-4E2B-A455-81707299A402}" dt="2023-09-05T01:35:16.863" v="7451"/>
          <ac:spMkLst>
            <pc:docMk/>
            <pc:sldMk cId="3429900892" sldId="368"/>
            <ac:spMk id="4" creationId="{CB438109-588D-D634-BCD7-CD6593A69503}"/>
          </ac:spMkLst>
        </pc:spChg>
        <pc:spChg chg="add">
          <ac:chgData name="Parisa Hajibabaee" userId="7f310c4f-d35e-41cf-a5e6-b6cf645ce581" providerId="ADAL" clId="{D676B128-FCA1-4E2B-A455-81707299A402}" dt="2023-09-05T01:35:38.681" v="7457" actId="26606"/>
          <ac:spMkLst>
            <pc:docMk/>
            <pc:sldMk cId="3429900892" sldId="368"/>
            <ac:spMk id="11" creationId="{D4771268-CB57-404A-9271-370EB28F6090}"/>
          </ac:spMkLst>
        </pc:spChg>
        <pc:picChg chg="del">
          <ac:chgData name="Parisa Hajibabaee" userId="7f310c4f-d35e-41cf-a5e6-b6cf645ce581" providerId="ADAL" clId="{D676B128-FCA1-4E2B-A455-81707299A402}" dt="2023-09-05T01:35:31.680" v="7455" actId="478"/>
          <ac:picMkLst>
            <pc:docMk/>
            <pc:sldMk cId="3429900892" sldId="368"/>
            <ac:picMk id="5" creationId="{2BCF9165-151E-E563-BEFF-F472838CF910}"/>
          </ac:picMkLst>
        </pc:picChg>
        <pc:picChg chg="add mod">
          <ac:chgData name="Parisa Hajibabaee" userId="7f310c4f-d35e-41cf-a5e6-b6cf645ce581" providerId="ADAL" clId="{D676B128-FCA1-4E2B-A455-81707299A402}" dt="2023-09-05T01:35:43.941" v="7458" actId="14100"/>
          <ac:picMkLst>
            <pc:docMk/>
            <pc:sldMk cId="3429900892" sldId="368"/>
            <ac:picMk id="6" creationId="{5A9002AF-A51D-0C97-EEFD-C9DD111DA329}"/>
          </ac:picMkLst>
        </pc:picChg>
      </pc:sldChg>
      <pc:sldChg chg="addSp delSp modSp add mod">
        <pc:chgData name="Parisa Hajibabaee" userId="7f310c4f-d35e-41cf-a5e6-b6cf645ce581" providerId="ADAL" clId="{D676B128-FCA1-4E2B-A455-81707299A402}" dt="2023-09-05T01:36:19.568" v="7468" actId="14100"/>
        <pc:sldMkLst>
          <pc:docMk/>
          <pc:sldMk cId="1571701944" sldId="369"/>
        </pc:sldMkLst>
        <pc:spChg chg="add del">
          <ac:chgData name="Parisa Hajibabaee" userId="7f310c4f-d35e-41cf-a5e6-b6cf645ce581" providerId="ADAL" clId="{D676B128-FCA1-4E2B-A455-81707299A402}" dt="2023-09-05T01:36:14.685" v="7465"/>
          <ac:spMkLst>
            <pc:docMk/>
            <pc:sldMk cId="1571701944" sldId="369"/>
            <ac:spMk id="3" creationId="{42248D4D-AB54-0BD2-EF93-43105D2AE42E}"/>
          </ac:spMkLst>
        </pc:spChg>
        <pc:picChg chg="add mod">
          <ac:chgData name="Parisa Hajibabaee" userId="7f310c4f-d35e-41cf-a5e6-b6cf645ce581" providerId="ADAL" clId="{D676B128-FCA1-4E2B-A455-81707299A402}" dt="2023-09-05T01:36:19.568" v="7468" actId="14100"/>
          <ac:picMkLst>
            <pc:docMk/>
            <pc:sldMk cId="1571701944" sldId="369"/>
            <ac:picMk id="4" creationId="{58C0E9C9-32B2-590D-80B7-89779462E33E}"/>
          </ac:picMkLst>
        </pc:picChg>
        <pc:picChg chg="del">
          <ac:chgData name="Parisa Hajibabaee" userId="7f310c4f-d35e-41cf-a5e6-b6cf645ce581" providerId="ADAL" clId="{D676B128-FCA1-4E2B-A455-81707299A402}" dt="2023-09-05T01:36:08.045" v="7463" actId="478"/>
          <ac:picMkLst>
            <pc:docMk/>
            <pc:sldMk cId="1571701944" sldId="369"/>
            <ac:picMk id="6" creationId="{5A9002AF-A51D-0C97-EEFD-C9DD111DA329}"/>
          </ac:picMkLst>
        </pc:picChg>
      </pc:sldChg>
      <pc:sldChg chg="add del">
        <pc:chgData name="Parisa Hajibabaee" userId="7f310c4f-d35e-41cf-a5e6-b6cf645ce581" providerId="ADAL" clId="{D676B128-FCA1-4E2B-A455-81707299A402}" dt="2023-09-05T01:35:47.258" v="7459" actId="47"/>
        <pc:sldMkLst>
          <pc:docMk/>
          <pc:sldMk cId="1604011970" sldId="369"/>
        </pc:sldMkLst>
      </pc:sldChg>
      <pc:sldChg chg="add del">
        <pc:chgData name="Parisa Hajibabaee" userId="7f310c4f-d35e-41cf-a5e6-b6cf645ce581" providerId="ADAL" clId="{D676B128-FCA1-4E2B-A455-81707299A402}" dt="2023-09-05T01:35:48.790" v="7461" actId="47"/>
        <pc:sldMkLst>
          <pc:docMk/>
          <pc:sldMk cId="2435103808" sldId="370"/>
        </pc:sldMkLst>
      </pc:sldChg>
      <pc:sldChg chg="addSp delSp modSp add mod">
        <pc:chgData name="Parisa Hajibabaee" userId="7f310c4f-d35e-41cf-a5e6-b6cf645ce581" providerId="ADAL" clId="{D676B128-FCA1-4E2B-A455-81707299A402}" dt="2023-09-05T01:36:47.075" v="7475" actId="1076"/>
        <pc:sldMkLst>
          <pc:docMk/>
          <pc:sldMk cId="2795972838" sldId="370"/>
        </pc:sldMkLst>
        <pc:spChg chg="add del">
          <ac:chgData name="Parisa Hajibabaee" userId="7f310c4f-d35e-41cf-a5e6-b6cf645ce581" providerId="ADAL" clId="{D676B128-FCA1-4E2B-A455-81707299A402}" dt="2023-09-05T01:36:42.023" v="7472"/>
          <ac:spMkLst>
            <pc:docMk/>
            <pc:sldMk cId="2795972838" sldId="370"/>
            <ac:spMk id="3" creationId="{696ACBD9-6545-9480-6CED-0B729D5FE4C8}"/>
          </ac:spMkLst>
        </pc:spChg>
        <pc:picChg chg="del">
          <ac:chgData name="Parisa Hajibabaee" userId="7f310c4f-d35e-41cf-a5e6-b6cf645ce581" providerId="ADAL" clId="{D676B128-FCA1-4E2B-A455-81707299A402}" dt="2023-09-05T01:36:25.871" v="7470" actId="478"/>
          <ac:picMkLst>
            <pc:docMk/>
            <pc:sldMk cId="2795972838" sldId="370"/>
            <ac:picMk id="4" creationId="{58C0E9C9-32B2-590D-80B7-89779462E33E}"/>
          </ac:picMkLst>
        </pc:picChg>
        <pc:picChg chg="add mod">
          <ac:chgData name="Parisa Hajibabaee" userId="7f310c4f-d35e-41cf-a5e6-b6cf645ce581" providerId="ADAL" clId="{D676B128-FCA1-4E2B-A455-81707299A402}" dt="2023-09-05T01:36:47.075" v="7475" actId="1076"/>
          <ac:picMkLst>
            <pc:docMk/>
            <pc:sldMk cId="2795972838" sldId="370"/>
            <ac:picMk id="5" creationId="{1758524F-7F3E-96EF-D48C-1399A702E0FA}"/>
          </ac:picMkLst>
        </pc:picChg>
      </pc:sldChg>
      <pc:sldChg chg="add del">
        <pc:chgData name="Parisa Hajibabaee" userId="7f310c4f-d35e-41cf-a5e6-b6cf645ce581" providerId="ADAL" clId="{D676B128-FCA1-4E2B-A455-81707299A402}" dt="2023-09-05T01:35:48.034" v="7460" actId="47"/>
        <pc:sldMkLst>
          <pc:docMk/>
          <pc:sldMk cId="1271766865" sldId="371"/>
        </pc:sldMkLst>
      </pc:sldChg>
      <pc:sldChg chg="addSp delSp modSp add mod">
        <pc:chgData name="Parisa Hajibabaee" userId="7f310c4f-d35e-41cf-a5e6-b6cf645ce581" providerId="ADAL" clId="{D676B128-FCA1-4E2B-A455-81707299A402}" dt="2023-09-05T01:37:20.457" v="7484" actId="1076"/>
        <pc:sldMkLst>
          <pc:docMk/>
          <pc:sldMk cId="2200876252" sldId="371"/>
        </pc:sldMkLst>
        <pc:spChg chg="add del">
          <ac:chgData name="Parisa Hajibabaee" userId="7f310c4f-d35e-41cf-a5e6-b6cf645ce581" providerId="ADAL" clId="{D676B128-FCA1-4E2B-A455-81707299A402}" dt="2023-09-05T01:37:16.252" v="7481"/>
          <ac:spMkLst>
            <pc:docMk/>
            <pc:sldMk cId="2200876252" sldId="371"/>
            <ac:spMk id="3" creationId="{32D7969A-8D4F-D3AB-4D39-D751854F5F93}"/>
          </ac:spMkLst>
        </pc:spChg>
        <pc:picChg chg="add mod">
          <ac:chgData name="Parisa Hajibabaee" userId="7f310c4f-d35e-41cf-a5e6-b6cf645ce581" providerId="ADAL" clId="{D676B128-FCA1-4E2B-A455-81707299A402}" dt="2023-09-05T01:37:20.457" v="7484" actId="1076"/>
          <ac:picMkLst>
            <pc:docMk/>
            <pc:sldMk cId="2200876252" sldId="371"/>
            <ac:picMk id="4" creationId="{D43EF701-D26D-7CBB-EA33-62DD00E2A996}"/>
          </ac:picMkLst>
        </pc:picChg>
        <pc:picChg chg="del">
          <ac:chgData name="Parisa Hajibabaee" userId="7f310c4f-d35e-41cf-a5e6-b6cf645ce581" providerId="ADAL" clId="{D676B128-FCA1-4E2B-A455-81707299A402}" dt="2023-09-05T01:36:53.443" v="7477" actId="478"/>
          <ac:picMkLst>
            <pc:docMk/>
            <pc:sldMk cId="2200876252" sldId="371"/>
            <ac:picMk id="5" creationId="{1758524F-7F3E-96EF-D48C-1399A702E0FA}"/>
          </ac:picMkLst>
        </pc:picChg>
      </pc:sldChg>
      <pc:sldChg chg="addSp delSp modSp add mod">
        <pc:chgData name="Parisa Hajibabaee" userId="7f310c4f-d35e-41cf-a5e6-b6cf645ce581" providerId="ADAL" clId="{D676B128-FCA1-4E2B-A455-81707299A402}" dt="2023-09-05T01:37:42.268" v="7492" actId="26606"/>
        <pc:sldMkLst>
          <pc:docMk/>
          <pc:sldMk cId="3182847196" sldId="372"/>
        </pc:sldMkLst>
        <pc:spChg chg="add del">
          <ac:chgData name="Parisa Hajibabaee" userId="7f310c4f-d35e-41cf-a5e6-b6cf645ce581" providerId="ADAL" clId="{D676B128-FCA1-4E2B-A455-81707299A402}" dt="2023-09-05T01:37:35.150" v="7490"/>
          <ac:spMkLst>
            <pc:docMk/>
            <pc:sldMk cId="3182847196" sldId="372"/>
            <ac:spMk id="3" creationId="{3CBA831D-3B29-9353-1CF8-8083B233987D}"/>
          </ac:spMkLst>
        </pc:spChg>
        <pc:spChg chg="del">
          <ac:chgData name="Parisa Hajibabaee" userId="7f310c4f-d35e-41cf-a5e6-b6cf645ce581" providerId="ADAL" clId="{D676B128-FCA1-4E2B-A455-81707299A402}" dt="2023-09-05T01:37:42.268" v="7492" actId="26606"/>
          <ac:spMkLst>
            <pc:docMk/>
            <pc:sldMk cId="3182847196" sldId="372"/>
            <ac:spMk id="11" creationId="{D4771268-CB57-404A-9271-370EB28F6090}"/>
          </ac:spMkLst>
        </pc:spChg>
        <pc:spChg chg="add">
          <ac:chgData name="Parisa Hajibabaee" userId="7f310c4f-d35e-41cf-a5e6-b6cf645ce581" providerId="ADAL" clId="{D676B128-FCA1-4E2B-A455-81707299A402}" dt="2023-09-05T01:37:42.268" v="7492" actId="26606"/>
          <ac:spMkLst>
            <pc:docMk/>
            <pc:sldMk cId="3182847196" sldId="372"/>
            <ac:spMk id="16" creationId="{D4771268-CB57-404A-9271-370EB28F6090}"/>
          </ac:spMkLst>
        </pc:spChg>
        <pc:picChg chg="del">
          <ac:chgData name="Parisa Hajibabaee" userId="7f310c4f-d35e-41cf-a5e6-b6cf645ce581" providerId="ADAL" clId="{D676B128-FCA1-4E2B-A455-81707299A402}" dt="2023-09-05T01:37:32.055" v="7486" actId="478"/>
          <ac:picMkLst>
            <pc:docMk/>
            <pc:sldMk cId="3182847196" sldId="372"/>
            <ac:picMk id="4" creationId="{D43EF701-D26D-7CBB-EA33-62DD00E2A996}"/>
          </ac:picMkLst>
        </pc:picChg>
        <pc:picChg chg="add mod">
          <ac:chgData name="Parisa Hajibabaee" userId="7f310c4f-d35e-41cf-a5e6-b6cf645ce581" providerId="ADAL" clId="{D676B128-FCA1-4E2B-A455-81707299A402}" dt="2023-09-05T01:37:42.268" v="7492" actId="26606"/>
          <ac:picMkLst>
            <pc:docMk/>
            <pc:sldMk cId="3182847196" sldId="372"/>
            <ac:picMk id="5" creationId="{83F77FA7-F130-53B5-F8A1-50486668244E}"/>
          </ac:picMkLst>
        </pc:picChg>
      </pc:sldChg>
    </pc:docChg>
  </pc:docChgLst>
  <pc:docChgLst>
    <pc:chgData name="Parisa Hajibabaee" userId="7f310c4f-d35e-41cf-a5e6-b6cf645ce581" providerId="ADAL" clId="{45EDAAEE-F492-4BA0-96E8-43AE0BF54E11}"/>
    <pc:docChg chg="undo custSel addSld delSld modSld">
      <pc:chgData name="Parisa Hajibabaee" userId="7f310c4f-d35e-41cf-a5e6-b6cf645ce581" providerId="ADAL" clId="{45EDAAEE-F492-4BA0-96E8-43AE0BF54E11}" dt="2023-09-05T18:57:18.983" v="154" actId="6549"/>
      <pc:docMkLst>
        <pc:docMk/>
      </pc:docMkLst>
      <pc:sldChg chg="modNotesTx">
        <pc:chgData name="Parisa Hajibabaee" userId="7f310c4f-d35e-41cf-a5e6-b6cf645ce581" providerId="ADAL" clId="{45EDAAEE-F492-4BA0-96E8-43AE0BF54E11}" dt="2023-09-05T15:26:26.908" v="0" actId="6549"/>
        <pc:sldMkLst>
          <pc:docMk/>
          <pc:sldMk cId="3001019029" sldId="256"/>
        </pc:sldMkLst>
      </pc:sldChg>
      <pc:sldChg chg="modSp mod modNotesTx">
        <pc:chgData name="Parisa Hajibabaee" userId="7f310c4f-d35e-41cf-a5e6-b6cf645ce581" providerId="ADAL" clId="{45EDAAEE-F492-4BA0-96E8-43AE0BF54E11}" dt="2023-09-05T18:14:40.273" v="88"/>
        <pc:sldMkLst>
          <pc:docMk/>
          <pc:sldMk cId="3757506713" sldId="257"/>
        </pc:sldMkLst>
        <pc:spChg chg="mod">
          <ac:chgData name="Parisa Hajibabaee" userId="7f310c4f-d35e-41cf-a5e6-b6cf645ce581" providerId="ADAL" clId="{45EDAAEE-F492-4BA0-96E8-43AE0BF54E11}" dt="2023-09-05T18:14:40.273" v="88"/>
          <ac:spMkLst>
            <pc:docMk/>
            <pc:sldMk cId="3757506713" sldId="257"/>
            <ac:spMk id="3" creationId="{8FD17F01-75AF-07F9-E885-B47D5FC41772}"/>
          </ac:spMkLst>
        </pc:spChg>
      </pc:sldChg>
      <pc:sldChg chg="modNotesTx">
        <pc:chgData name="Parisa Hajibabaee" userId="7f310c4f-d35e-41cf-a5e6-b6cf645ce581" providerId="ADAL" clId="{45EDAAEE-F492-4BA0-96E8-43AE0BF54E11}" dt="2023-09-05T15:29:11.970" v="33" actId="6549"/>
        <pc:sldMkLst>
          <pc:docMk/>
          <pc:sldMk cId="2914800545" sldId="258"/>
        </pc:sldMkLst>
      </pc:sldChg>
      <pc:sldChg chg="modNotesTx">
        <pc:chgData name="Parisa Hajibabaee" userId="7f310c4f-d35e-41cf-a5e6-b6cf645ce581" providerId="ADAL" clId="{45EDAAEE-F492-4BA0-96E8-43AE0BF54E11}" dt="2023-09-05T15:26:36.482" v="2" actId="6549"/>
        <pc:sldMkLst>
          <pc:docMk/>
          <pc:sldMk cId="4160207648" sldId="259"/>
        </pc:sldMkLst>
      </pc:sldChg>
      <pc:sldChg chg="modNotesTx">
        <pc:chgData name="Parisa Hajibabaee" userId="7f310c4f-d35e-41cf-a5e6-b6cf645ce581" providerId="ADAL" clId="{45EDAAEE-F492-4BA0-96E8-43AE0BF54E11}" dt="2023-09-05T15:26:47.337" v="5" actId="6549"/>
        <pc:sldMkLst>
          <pc:docMk/>
          <pc:sldMk cId="1264815070" sldId="260"/>
        </pc:sldMkLst>
      </pc:sldChg>
      <pc:sldChg chg="modNotesTx">
        <pc:chgData name="Parisa Hajibabaee" userId="7f310c4f-d35e-41cf-a5e6-b6cf645ce581" providerId="ADAL" clId="{45EDAAEE-F492-4BA0-96E8-43AE0BF54E11}" dt="2023-09-05T15:26:39.999" v="3" actId="6549"/>
        <pc:sldMkLst>
          <pc:docMk/>
          <pc:sldMk cId="199709461" sldId="261"/>
        </pc:sldMkLst>
      </pc:sldChg>
      <pc:sldChg chg="modSp mod modNotesTx">
        <pc:chgData name="Parisa Hajibabaee" userId="7f310c4f-d35e-41cf-a5e6-b6cf645ce581" providerId="ADAL" clId="{45EDAAEE-F492-4BA0-96E8-43AE0BF54E11}" dt="2023-09-05T18:21:34.668" v="96" actId="20577"/>
        <pc:sldMkLst>
          <pc:docMk/>
          <pc:sldMk cId="878123649" sldId="262"/>
        </pc:sldMkLst>
        <pc:spChg chg="mod">
          <ac:chgData name="Parisa Hajibabaee" userId="7f310c4f-d35e-41cf-a5e6-b6cf645ce581" providerId="ADAL" clId="{45EDAAEE-F492-4BA0-96E8-43AE0BF54E11}" dt="2023-09-05T18:21:34.668" v="96" actId="20577"/>
          <ac:spMkLst>
            <pc:docMk/>
            <pc:sldMk cId="878123649" sldId="262"/>
            <ac:spMk id="3" creationId="{BFA0931C-BAB0-B4FA-AEED-F6B96232591A}"/>
          </ac:spMkLst>
        </pc:spChg>
      </pc:sldChg>
      <pc:sldChg chg="modNotesTx">
        <pc:chgData name="Parisa Hajibabaee" userId="7f310c4f-d35e-41cf-a5e6-b6cf645ce581" providerId="ADAL" clId="{45EDAAEE-F492-4BA0-96E8-43AE0BF54E11}" dt="2023-09-05T15:29:16.297" v="34" actId="6549"/>
        <pc:sldMkLst>
          <pc:docMk/>
          <pc:sldMk cId="2433302780" sldId="263"/>
        </pc:sldMkLst>
      </pc:sldChg>
      <pc:sldChg chg="modNotesTx">
        <pc:chgData name="Parisa Hajibabaee" userId="7f310c4f-d35e-41cf-a5e6-b6cf645ce581" providerId="ADAL" clId="{45EDAAEE-F492-4BA0-96E8-43AE0BF54E11}" dt="2023-09-05T15:31:26.685" v="87" actId="6549"/>
        <pc:sldMkLst>
          <pc:docMk/>
          <pc:sldMk cId="2147321606" sldId="265"/>
        </pc:sldMkLst>
      </pc:sldChg>
      <pc:sldChg chg="modNotesTx">
        <pc:chgData name="Parisa Hajibabaee" userId="7f310c4f-d35e-41cf-a5e6-b6cf645ce581" providerId="ADAL" clId="{45EDAAEE-F492-4BA0-96E8-43AE0BF54E11}" dt="2023-09-05T15:31:22.874" v="86" actId="6549"/>
        <pc:sldMkLst>
          <pc:docMk/>
          <pc:sldMk cId="3871415895" sldId="266"/>
        </pc:sldMkLst>
      </pc:sldChg>
      <pc:sldChg chg="modNotesTx">
        <pc:chgData name="Parisa Hajibabaee" userId="7f310c4f-d35e-41cf-a5e6-b6cf645ce581" providerId="ADAL" clId="{45EDAAEE-F492-4BA0-96E8-43AE0BF54E11}" dt="2023-09-05T15:31:18.762" v="85" actId="6549"/>
        <pc:sldMkLst>
          <pc:docMk/>
          <pc:sldMk cId="2081359215" sldId="267"/>
        </pc:sldMkLst>
      </pc:sldChg>
      <pc:sldChg chg="modNotesTx">
        <pc:chgData name="Parisa Hajibabaee" userId="7f310c4f-d35e-41cf-a5e6-b6cf645ce581" providerId="ADAL" clId="{45EDAAEE-F492-4BA0-96E8-43AE0BF54E11}" dt="2023-09-05T15:31:15.388" v="84" actId="6549"/>
        <pc:sldMkLst>
          <pc:docMk/>
          <pc:sldMk cId="1890058826" sldId="268"/>
        </pc:sldMkLst>
      </pc:sldChg>
      <pc:sldChg chg="modNotesTx">
        <pc:chgData name="Parisa Hajibabaee" userId="7f310c4f-d35e-41cf-a5e6-b6cf645ce581" providerId="ADAL" clId="{45EDAAEE-F492-4BA0-96E8-43AE0BF54E11}" dt="2023-09-05T15:31:10.447" v="83" actId="6549"/>
        <pc:sldMkLst>
          <pc:docMk/>
          <pc:sldMk cId="3570524989" sldId="269"/>
        </pc:sldMkLst>
      </pc:sldChg>
      <pc:sldChg chg="modNotesTx">
        <pc:chgData name="Parisa Hajibabaee" userId="7f310c4f-d35e-41cf-a5e6-b6cf645ce581" providerId="ADAL" clId="{45EDAAEE-F492-4BA0-96E8-43AE0BF54E11}" dt="2023-09-05T15:30:51.047" v="78" actId="6549"/>
        <pc:sldMkLst>
          <pc:docMk/>
          <pc:sldMk cId="1773826343" sldId="270"/>
        </pc:sldMkLst>
      </pc:sldChg>
      <pc:sldChg chg="modNotesTx">
        <pc:chgData name="Parisa Hajibabaee" userId="7f310c4f-d35e-41cf-a5e6-b6cf645ce581" providerId="ADAL" clId="{45EDAAEE-F492-4BA0-96E8-43AE0BF54E11}" dt="2023-09-05T15:31:07.302" v="82" actId="6549"/>
        <pc:sldMkLst>
          <pc:docMk/>
          <pc:sldMk cId="643693875" sldId="271"/>
        </pc:sldMkLst>
      </pc:sldChg>
      <pc:sldChg chg="modNotesTx">
        <pc:chgData name="Parisa Hajibabaee" userId="7f310c4f-d35e-41cf-a5e6-b6cf645ce581" providerId="ADAL" clId="{45EDAAEE-F492-4BA0-96E8-43AE0BF54E11}" dt="2023-09-05T15:31:03.482" v="81" actId="6549"/>
        <pc:sldMkLst>
          <pc:docMk/>
          <pc:sldMk cId="2626948087" sldId="272"/>
        </pc:sldMkLst>
      </pc:sldChg>
      <pc:sldChg chg="modNotesTx">
        <pc:chgData name="Parisa Hajibabaee" userId="7f310c4f-d35e-41cf-a5e6-b6cf645ce581" providerId="ADAL" clId="{45EDAAEE-F492-4BA0-96E8-43AE0BF54E11}" dt="2023-09-05T15:30:59.884" v="80" actId="6549"/>
        <pc:sldMkLst>
          <pc:docMk/>
          <pc:sldMk cId="2923389922" sldId="273"/>
        </pc:sldMkLst>
      </pc:sldChg>
      <pc:sldChg chg="modNotesTx">
        <pc:chgData name="Parisa Hajibabaee" userId="7f310c4f-d35e-41cf-a5e6-b6cf645ce581" providerId="ADAL" clId="{45EDAAEE-F492-4BA0-96E8-43AE0BF54E11}" dt="2023-09-05T15:30:55.041" v="79" actId="6549"/>
        <pc:sldMkLst>
          <pc:docMk/>
          <pc:sldMk cId="1815324899" sldId="274"/>
        </pc:sldMkLst>
      </pc:sldChg>
      <pc:sldChg chg="modNotesTx">
        <pc:chgData name="Parisa Hajibabaee" userId="7f310c4f-d35e-41cf-a5e6-b6cf645ce581" providerId="ADAL" clId="{45EDAAEE-F492-4BA0-96E8-43AE0BF54E11}" dt="2023-09-05T15:30:47.522" v="77" actId="6549"/>
        <pc:sldMkLst>
          <pc:docMk/>
          <pc:sldMk cId="667652538" sldId="276"/>
        </pc:sldMkLst>
      </pc:sldChg>
      <pc:sldChg chg="modNotesTx">
        <pc:chgData name="Parisa Hajibabaee" userId="7f310c4f-d35e-41cf-a5e6-b6cf645ce581" providerId="ADAL" clId="{45EDAAEE-F492-4BA0-96E8-43AE0BF54E11}" dt="2023-09-05T15:30:41.755" v="76" actId="6549"/>
        <pc:sldMkLst>
          <pc:docMk/>
          <pc:sldMk cId="364493624" sldId="277"/>
        </pc:sldMkLst>
      </pc:sldChg>
      <pc:sldChg chg="modNotesTx">
        <pc:chgData name="Parisa Hajibabaee" userId="7f310c4f-d35e-41cf-a5e6-b6cf645ce581" providerId="ADAL" clId="{45EDAAEE-F492-4BA0-96E8-43AE0BF54E11}" dt="2023-09-05T15:28:07.732" v="19" actId="6549"/>
        <pc:sldMkLst>
          <pc:docMk/>
          <pc:sldMk cId="240960992" sldId="278"/>
        </pc:sldMkLst>
      </pc:sldChg>
      <pc:sldChg chg="modNotesTx">
        <pc:chgData name="Parisa Hajibabaee" userId="7f310c4f-d35e-41cf-a5e6-b6cf645ce581" providerId="ADAL" clId="{45EDAAEE-F492-4BA0-96E8-43AE0BF54E11}" dt="2023-09-05T15:28:10.817" v="20" actId="6549"/>
        <pc:sldMkLst>
          <pc:docMk/>
          <pc:sldMk cId="2933561425" sldId="279"/>
        </pc:sldMkLst>
      </pc:sldChg>
      <pc:sldChg chg="modNotesTx">
        <pc:chgData name="Parisa Hajibabaee" userId="7f310c4f-d35e-41cf-a5e6-b6cf645ce581" providerId="ADAL" clId="{45EDAAEE-F492-4BA0-96E8-43AE0BF54E11}" dt="2023-09-05T15:28:14.720" v="21" actId="6549"/>
        <pc:sldMkLst>
          <pc:docMk/>
          <pc:sldMk cId="3915510266" sldId="281"/>
        </pc:sldMkLst>
      </pc:sldChg>
      <pc:sldChg chg="modNotesTx">
        <pc:chgData name="Parisa Hajibabaee" userId="7f310c4f-d35e-41cf-a5e6-b6cf645ce581" providerId="ADAL" clId="{45EDAAEE-F492-4BA0-96E8-43AE0BF54E11}" dt="2023-09-05T15:28:18.285" v="22" actId="6549"/>
        <pc:sldMkLst>
          <pc:docMk/>
          <pc:sldMk cId="23722853" sldId="282"/>
        </pc:sldMkLst>
      </pc:sldChg>
      <pc:sldChg chg="modNotesTx">
        <pc:chgData name="Parisa Hajibabaee" userId="7f310c4f-d35e-41cf-a5e6-b6cf645ce581" providerId="ADAL" clId="{45EDAAEE-F492-4BA0-96E8-43AE0BF54E11}" dt="2023-09-05T15:28:21.425" v="23" actId="6549"/>
        <pc:sldMkLst>
          <pc:docMk/>
          <pc:sldMk cId="1076737019" sldId="283"/>
        </pc:sldMkLst>
      </pc:sldChg>
      <pc:sldChg chg="modNotesTx">
        <pc:chgData name="Parisa Hajibabaee" userId="7f310c4f-d35e-41cf-a5e6-b6cf645ce581" providerId="ADAL" clId="{45EDAAEE-F492-4BA0-96E8-43AE0BF54E11}" dt="2023-09-05T15:28:25.698" v="24" actId="6549"/>
        <pc:sldMkLst>
          <pc:docMk/>
          <pc:sldMk cId="2859523040" sldId="284"/>
        </pc:sldMkLst>
      </pc:sldChg>
      <pc:sldChg chg="modNotesTx">
        <pc:chgData name="Parisa Hajibabaee" userId="7f310c4f-d35e-41cf-a5e6-b6cf645ce581" providerId="ADAL" clId="{45EDAAEE-F492-4BA0-96E8-43AE0BF54E11}" dt="2023-09-05T15:28:28.812" v="25" actId="6549"/>
        <pc:sldMkLst>
          <pc:docMk/>
          <pc:sldMk cId="2269591068" sldId="285"/>
        </pc:sldMkLst>
      </pc:sldChg>
      <pc:sldChg chg="modNotesTx">
        <pc:chgData name="Parisa Hajibabaee" userId="7f310c4f-d35e-41cf-a5e6-b6cf645ce581" providerId="ADAL" clId="{45EDAAEE-F492-4BA0-96E8-43AE0BF54E11}" dt="2023-09-05T15:28:32.773" v="26" actId="6549"/>
        <pc:sldMkLst>
          <pc:docMk/>
          <pc:sldMk cId="1578837769" sldId="286"/>
        </pc:sldMkLst>
      </pc:sldChg>
      <pc:sldChg chg="modNotesTx">
        <pc:chgData name="Parisa Hajibabaee" userId="7f310c4f-d35e-41cf-a5e6-b6cf645ce581" providerId="ADAL" clId="{45EDAAEE-F492-4BA0-96E8-43AE0BF54E11}" dt="2023-09-05T15:28:35.701" v="27" actId="6549"/>
        <pc:sldMkLst>
          <pc:docMk/>
          <pc:sldMk cId="3452530543" sldId="287"/>
        </pc:sldMkLst>
      </pc:sldChg>
      <pc:sldChg chg="modNotesTx">
        <pc:chgData name="Parisa Hajibabaee" userId="7f310c4f-d35e-41cf-a5e6-b6cf645ce581" providerId="ADAL" clId="{45EDAAEE-F492-4BA0-96E8-43AE0BF54E11}" dt="2023-09-05T15:28:41.485" v="28" actId="6549"/>
        <pc:sldMkLst>
          <pc:docMk/>
          <pc:sldMk cId="2003793650" sldId="289"/>
        </pc:sldMkLst>
      </pc:sldChg>
      <pc:sldChg chg="modNotesTx">
        <pc:chgData name="Parisa Hajibabaee" userId="7f310c4f-d35e-41cf-a5e6-b6cf645ce581" providerId="ADAL" clId="{45EDAAEE-F492-4BA0-96E8-43AE0BF54E11}" dt="2023-09-05T15:28:46.241" v="29" actId="6549"/>
        <pc:sldMkLst>
          <pc:docMk/>
          <pc:sldMk cId="984545736" sldId="290"/>
        </pc:sldMkLst>
      </pc:sldChg>
      <pc:sldChg chg="modNotesTx">
        <pc:chgData name="Parisa Hajibabaee" userId="7f310c4f-d35e-41cf-a5e6-b6cf645ce581" providerId="ADAL" clId="{45EDAAEE-F492-4BA0-96E8-43AE0BF54E11}" dt="2023-09-05T15:30:38.184" v="75" actId="6549"/>
        <pc:sldMkLst>
          <pc:docMk/>
          <pc:sldMk cId="1094727576" sldId="292"/>
        </pc:sldMkLst>
      </pc:sldChg>
      <pc:sldChg chg="modNotesTx">
        <pc:chgData name="Parisa Hajibabaee" userId="7f310c4f-d35e-41cf-a5e6-b6cf645ce581" providerId="ADAL" clId="{45EDAAEE-F492-4BA0-96E8-43AE0BF54E11}" dt="2023-09-05T15:30:34.328" v="74" actId="6549"/>
        <pc:sldMkLst>
          <pc:docMk/>
          <pc:sldMk cId="2645190678" sldId="293"/>
        </pc:sldMkLst>
      </pc:sldChg>
      <pc:sldChg chg="modNotesTx">
        <pc:chgData name="Parisa Hajibabaee" userId="7f310c4f-d35e-41cf-a5e6-b6cf645ce581" providerId="ADAL" clId="{45EDAAEE-F492-4BA0-96E8-43AE0BF54E11}" dt="2023-09-05T15:30:26.397" v="73" actId="6549"/>
        <pc:sldMkLst>
          <pc:docMk/>
          <pc:sldMk cId="1630472987" sldId="294"/>
        </pc:sldMkLst>
      </pc:sldChg>
      <pc:sldChg chg="modNotesTx">
        <pc:chgData name="Parisa Hajibabaee" userId="7f310c4f-d35e-41cf-a5e6-b6cf645ce581" providerId="ADAL" clId="{45EDAAEE-F492-4BA0-96E8-43AE0BF54E11}" dt="2023-09-05T15:30:22.840" v="72" actId="6549"/>
        <pc:sldMkLst>
          <pc:docMk/>
          <pc:sldMk cId="1612666603" sldId="295"/>
        </pc:sldMkLst>
      </pc:sldChg>
      <pc:sldChg chg="modNotesTx">
        <pc:chgData name="Parisa Hajibabaee" userId="7f310c4f-d35e-41cf-a5e6-b6cf645ce581" providerId="ADAL" clId="{45EDAAEE-F492-4BA0-96E8-43AE0BF54E11}" dt="2023-09-05T15:30:18.230" v="71" actId="6549"/>
        <pc:sldMkLst>
          <pc:docMk/>
          <pc:sldMk cId="2154686577" sldId="296"/>
        </pc:sldMkLst>
      </pc:sldChg>
      <pc:sldChg chg="del">
        <pc:chgData name="Parisa Hajibabaee" userId="7f310c4f-d35e-41cf-a5e6-b6cf645ce581" providerId="ADAL" clId="{45EDAAEE-F492-4BA0-96E8-43AE0BF54E11}" dt="2023-09-05T15:29:57.140" v="56" actId="47"/>
        <pc:sldMkLst>
          <pc:docMk/>
          <pc:sldMk cId="486049844" sldId="297"/>
        </pc:sldMkLst>
      </pc:sldChg>
      <pc:sldChg chg="modSp add del mod">
        <pc:chgData name="Parisa Hajibabaee" userId="7f310c4f-d35e-41cf-a5e6-b6cf645ce581" providerId="ADAL" clId="{45EDAAEE-F492-4BA0-96E8-43AE0BF54E11}" dt="2023-09-05T18:26:25.929" v="145" actId="108"/>
        <pc:sldMkLst>
          <pc:docMk/>
          <pc:sldMk cId="1978157137" sldId="298"/>
        </pc:sldMkLst>
        <pc:spChg chg="mod">
          <ac:chgData name="Parisa Hajibabaee" userId="7f310c4f-d35e-41cf-a5e6-b6cf645ce581" providerId="ADAL" clId="{45EDAAEE-F492-4BA0-96E8-43AE0BF54E11}" dt="2023-09-05T18:26:25.929" v="145" actId="108"/>
          <ac:spMkLst>
            <pc:docMk/>
            <pc:sldMk cId="1978157137" sldId="298"/>
            <ac:spMk id="3" creationId="{EAB5DC54-D165-ECF5-3FFE-E7B1614FD6D9}"/>
          </ac:spMkLst>
        </pc:spChg>
      </pc:sldChg>
      <pc:sldChg chg="modNotesTx">
        <pc:chgData name="Parisa Hajibabaee" userId="7f310c4f-d35e-41cf-a5e6-b6cf645ce581" providerId="ADAL" clId="{45EDAAEE-F492-4BA0-96E8-43AE0BF54E11}" dt="2023-09-05T15:26:55.539" v="7" actId="6549"/>
        <pc:sldMkLst>
          <pc:docMk/>
          <pc:sldMk cId="398674720" sldId="299"/>
        </pc:sldMkLst>
      </pc:sldChg>
      <pc:sldChg chg="modSp mod modNotesTx">
        <pc:chgData name="Parisa Hajibabaee" userId="7f310c4f-d35e-41cf-a5e6-b6cf645ce581" providerId="ADAL" clId="{45EDAAEE-F492-4BA0-96E8-43AE0BF54E11}" dt="2023-09-05T18:34:39.658" v="146"/>
        <pc:sldMkLst>
          <pc:docMk/>
          <pc:sldMk cId="180958412" sldId="301"/>
        </pc:sldMkLst>
        <pc:spChg chg="mod">
          <ac:chgData name="Parisa Hajibabaee" userId="7f310c4f-d35e-41cf-a5e6-b6cf645ce581" providerId="ADAL" clId="{45EDAAEE-F492-4BA0-96E8-43AE0BF54E11}" dt="2023-09-05T18:34:39.658" v="146"/>
          <ac:spMkLst>
            <pc:docMk/>
            <pc:sldMk cId="180958412" sldId="301"/>
            <ac:spMk id="3" creationId="{9E4C0A40-AA75-D881-5ADC-C67109952FF8}"/>
          </ac:spMkLst>
        </pc:spChg>
      </pc:sldChg>
      <pc:sldChg chg="modNotesTx">
        <pc:chgData name="Parisa Hajibabaee" userId="7f310c4f-d35e-41cf-a5e6-b6cf645ce581" providerId="ADAL" clId="{45EDAAEE-F492-4BA0-96E8-43AE0BF54E11}" dt="2023-09-05T15:27:05.425" v="9" actId="6549"/>
        <pc:sldMkLst>
          <pc:docMk/>
          <pc:sldMk cId="3309297769" sldId="302"/>
        </pc:sldMkLst>
      </pc:sldChg>
      <pc:sldChg chg="modNotesTx">
        <pc:chgData name="Parisa Hajibabaee" userId="7f310c4f-d35e-41cf-a5e6-b6cf645ce581" providerId="ADAL" clId="{45EDAAEE-F492-4BA0-96E8-43AE0BF54E11}" dt="2023-09-05T15:27:20.105" v="10" actId="6549"/>
        <pc:sldMkLst>
          <pc:docMk/>
          <pc:sldMk cId="76040263" sldId="312"/>
        </pc:sldMkLst>
      </pc:sldChg>
      <pc:sldChg chg="modSp mod">
        <pc:chgData name="Parisa Hajibabaee" userId="7f310c4f-d35e-41cf-a5e6-b6cf645ce581" providerId="ADAL" clId="{45EDAAEE-F492-4BA0-96E8-43AE0BF54E11}" dt="2023-09-05T18:44:04.838" v="151" actId="20577"/>
        <pc:sldMkLst>
          <pc:docMk/>
          <pc:sldMk cId="1363980798" sldId="313"/>
        </pc:sldMkLst>
        <pc:spChg chg="mod">
          <ac:chgData name="Parisa Hajibabaee" userId="7f310c4f-d35e-41cf-a5e6-b6cf645ce581" providerId="ADAL" clId="{45EDAAEE-F492-4BA0-96E8-43AE0BF54E11}" dt="2023-09-05T18:44:04.838" v="151" actId="20577"/>
          <ac:spMkLst>
            <pc:docMk/>
            <pc:sldMk cId="1363980798" sldId="313"/>
            <ac:spMk id="3" creationId="{E2BE91EE-D727-7AE5-C452-6BB3903B1027}"/>
          </ac:spMkLst>
        </pc:spChg>
      </pc:sldChg>
      <pc:sldChg chg="modNotesTx">
        <pc:chgData name="Parisa Hajibabaee" userId="7f310c4f-d35e-41cf-a5e6-b6cf645ce581" providerId="ADAL" clId="{45EDAAEE-F492-4BA0-96E8-43AE0BF54E11}" dt="2023-09-05T15:27:26.426" v="11" actId="6549"/>
        <pc:sldMkLst>
          <pc:docMk/>
          <pc:sldMk cId="540797825" sldId="315"/>
        </pc:sldMkLst>
      </pc:sldChg>
      <pc:sldChg chg="modNotesTx">
        <pc:chgData name="Parisa Hajibabaee" userId="7f310c4f-d35e-41cf-a5e6-b6cf645ce581" providerId="ADAL" clId="{45EDAAEE-F492-4BA0-96E8-43AE0BF54E11}" dt="2023-09-05T15:27:30.270" v="12" actId="6549"/>
        <pc:sldMkLst>
          <pc:docMk/>
          <pc:sldMk cId="2949581567" sldId="316"/>
        </pc:sldMkLst>
      </pc:sldChg>
      <pc:sldChg chg="addSp modSp modNotesTx">
        <pc:chgData name="Parisa Hajibabaee" userId="7f310c4f-d35e-41cf-a5e6-b6cf645ce581" providerId="ADAL" clId="{45EDAAEE-F492-4BA0-96E8-43AE0BF54E11}" dt="2023-09-05T18:51:05.469" v="152"/>
        <pc:sldMkLst>
          <pc:docMk/>
          <pc:sldMk cId="3840914118" sldId="317"/>
        </pc:sldMkLst>
        <pc:spChg chg="add mod">
          <ac:chgData name="Parisa Hajibabaee" userId="7f310c4f-d35e-41cf-a5e6-b6cf645ce581" providerId="ADAL" clId="{45EDAAEE-F492-4BA0-96E8-43AE0BF54E11}" dt="2023-09-05T18:51:05.469" v="152"/>
          <ac:spMkLst>
            <pc:docMk/>
            <pc:sldMk cId="3840914118" sldId="317"/>
            <ac:spMk id="3" creationId="{B61C8EDC-A453-1A58-E52F-0E5F1B29B90B}"/>
          </ac:spMkLst>
        </pc:spChg>
      </pc:sldChg>
      <pc:sldChg chg="modNotesTx">
        <pc:chgData name="Parisa Hajibabaee" userId="7f310c4f-d35e-41cf-a5e6-b6cf645ce581" providerId="ADAL" clId="{45EDAAEE-F492-4BA0-96E8-43AE0BF54E11}" dt="2023-09-05T15:27:39.707" v="14" actId="6549"/>
        <pc:sldMkLst>
          <pc:docMk/>
          <pc:sldMk cId="269285203" sldId="318"/>
        </pc:sldMkLst>
      </pc:sldChg>
      <pc:sldChg chg="modNotesTx">
        <pc:chgData name="Parisa Hajibabaee" userId="7f310c4f-d35e-41cf-a5e6-b6cf645ce581" providerId="ADAL" clId="{45EDAAEE-F492-4BA0-96E8-43AE0BF54E11}" dt="2023-09-05T15:27:43.144" v="15" actId="6549"/>
        <pc:sldMkLst>
          <pc:docMk/>
          <pc:sldMk cId="2057798222" sldId="319"/>
        </pc:sldMkLst>
      </pc:sldChg>
      <pc:sldChg chg="modNotesTx">
        <pc:chgData name="Parisa Hajibabaee" userId="7f310c4f-d35e-41cf-a5e6-b6cf645ce581" providerId="ADAL" clId="{45EDAAEE-F492-4BA0-96E8-43AE0BF54E11}" dt="2023-09-05T15:27:47.388" v="16" actId="6549"/>
        <pc:sldMkLst>
          <pc:docMk/>
          <pc:sldMk cId="3211606279" sldId="320"/>
        </pc:sldMkLst>
      </pc:sldChg>
      <pc:sldChg chg="modNotesTx">
        <pc:chgData name="Parisa Hajibabaee" userId="7f310c4f-d35e-41cf-a5e6-b6cf645ce581" providerId="ADAL" clId="{45EDAAEE-F492-4BA0-96E8-43AE0BF54E11}" dt="2023-09-05T15:27:50.560" v="17" actId="6549"/>
        <pc:sldMkLst>
          <pc:docMk/>
          <pc:sldMk cId="613981255" sldId="321"/>
        </pc:sldMkLst>
      </pc:sldChg>
      <pc:sldChg chg="modNotesTx">
        <pc:chgData name="Parisa Hajibabaee" userId="7f310c4f-d35e-41cf-a5e6-b6cf645ce581" providerId="ADAL" clId="{45EDAAEE-F492-4BA0-96E8-43AE0BF54E11}" dt="2023-09-05T15:26:52.107" v="6" actId="6549"/>
        <pc:sldMkLst>
          <pc:docMk/>
          <pc:sldMk cId="3436895291" sldId="324"/>
        </pc:sldMkLst>
      </pc:sldChg>
      <pc:sldChg chg="modNotesTx">
        <pc:chgData name="Parisa Hajibabaee" userId="7f310c4f-d35e-41cf-a5e6-b6cf645ce581" providerId="ADAL" clId="{45EDAAEE-F492-4BA0-96E8-43AE0BF54E11}" dt="2023-09-05T15:28:49.431" v="30" actId="6549"/>
        <pc:sldMkLst>
          <pc:docMk/>
          <pc:sldMk cId="2624231916" sldId="327"/>
        </pc:sldMkLst>
      </pc:sldChg>
      <pc:sldChg chg="modNotesTx">
        <pc:chgData name="Parisa Hajibabaee" userId="7f310c4f-d35e-41cf-a5e6-b6cf645ce581" providerId="ADAL" clId="{45EDAAEE-F492-4BA0-96E8-43AE0BF54E11}" dt="2023-09-05T15:28:58.153" v="31" actId="6549"/>
        <pc:sldMkLst>
          <pc:docMk/>
          <pc:sldMk cId="5146589" sldId="328"/>
        </pc:sldMkLst>
      </pc:sldChg>
      <pc:sldChg chg="modNotesTx">
        <pc:chgData name="Parisa Hajibabaee" userId="7f310c4f-d35e-41cf-a5e6-b6cf645ce581" providerId="ADAL" clId="{45EDAAEE-F492-4BA0-96E8-43AE0BF54E11}" dt="2023-09-05T15:29:01.872" v="32" actId="6549"/>
        <pc:sldMkLst>
          <pc:docMk/>
          <pc:sldMk cId="2017877011" sldId="329"/>
        </pc:sldMkLst>
      </pc:sldChg>
      <pc:sldChg chg="del">
        <pc:chgData name="Parisa Hajibabaee" userId="7f310c4f-d35e-41cf-a5e6-b6cf645ce581" providerId="ADAL" clId="{45EDAAEE-F492-4BA0-96E8-43AE0BF54E11}" dt="2023-09-05T15:29:52.858" v="46" actId="47"/>
        <pc:sldMkLst>
          <pc:docMk/>
          <pc:sldMk cId="2079208390" sldId="330"/>
        </pc:sldMkLst>
      </pc:sldChg>
      <pc:sldChg chg="del">
        <pc:chgData name="Parisa Hajibabaee" userId="7f310c4f-d35e-41cf-a5e6-b6cf645ce581" providerId="ADAL" clId="{45EDAAEE-F492-4BA0-96E8-43AE0BF54E11}" dt="2023-09-05T15:30:13.562" v="69" actId="47"/>
        <pc:sldMkLst>
          <pc:docMk/>
          <pc:sldMk cId="1990375383" sldId="331"/>
        </pc:sldMkLst>
      </pc:sldChg>
      <pc:sldChg chg="del">
        <pc:chgData name="Parisa Hajibabaee" userId="7f310c4f-d35e-41cf-a5e6-b6cf645ce581" providerId="ADAL" clId="{45EDAAEE-F492-4BA0-96E8-43AE0BF54E11}" dt="2023-09-05T15:30:11.878" v="68" actId="47"/>
        <pc:sldMkLst>
          <pc:docMk/>
          <pc:sldMk cId="1674004261" sldId="332"/>
        </pc:sldMkLst>
      </pc:sldChg>
      <pc:sldChg chg="del">
        <pc:chgData name="Parisa Hajibabaee" userId="7f310c4f-d35e-41cf-a5e6-b6cf645ce581" providerId="ADAL" clId="{45EDAAEE-F492-4BA0-96E8-43AE0BF54E11}" dt="2023-09-05T15:30:11.361" v="67" actId="47"/>
        <pc:sldMkLst>
          <pc:docMk/>
          <pc:sldMk cId="4279553022" sldId="333"/>
        </pc:sldMkLst>
      </pc:sldChg>
      <pc:sldChg chg="del">
        <pc:chgData name="Parisa Hajibabaee" userId="7f310c4f-d35e-41cf-a5e6-b6cf645ce581" providerId="ADAL" clId="{45EDAAEE-F492-4BA0-96E8-43AE0BF54E11}" dt="2023-09-05T15:30:06.463" v="66" actId="47"/>
        <pc:sldMkLst>
          <pc:docMk/>
          <pc:sldMk cId="2043033549" sldId="334"/>
        </pc:sldMkLst>
      </pc:sldChg>
      <pc:sldChg chg="del">
        <pc:chgData name="Parisa Hajibabaee" userId="7f310c4f-d35e-41cf-a5e6-b6cf645ce581" providerId="ADAL" clId="{45EDAAEE-F492-4BA0-96E8-43AE0BF54E11}" dt="2023-09-05T15:30:04.599" v="65" actId="47"/>
        <pc:sldMkLst>
          <pc:docMk/>
          <pc:sldMk cId="2538311031" sldId="335"/>
        </pc:sldMkLst>
      </pc:sldChg>
      <pc:sldChg chg="del">
        <pc:chgData name="Parisa Hajibabaee" userId="7f310c4f-d35e-41cf-a5e6-b6cf645ce581" providerId="ADAL" clId="{45EDAAEE-F492-4BA0-96E8-43AE0BF54E11}" dt="2023-09-05T15:30:03.798" v="64" actId="47"/>
        <pc:sldMkLst>
          <pc:docMk/>
          <pc:sldMk cId="3195827340" sldId="336"/>
        </pc:sldMkLst>
      </pc:sldChg>
      <pc:sldChg chg="del">
        <pc:chgData name="Parisa Hajibabaee" userId="7f310c4f-d35e-41cf-a5e6-b6cf645ce581" providerId="ADAL" clId="{45EDAAEE-F492-4BA0-96E8-43AE0BF54E11}" dt="2023-09-05T15:30:03.497" v="63" actId="47"/>
        <pc:sldMkLst>
          <pc:docMk/>
          <pc:sldMk cId="2788424269" sldId="337"/>
        </pc:sldMkLst>
      </pc:sldChg>
      <pc:sldChg chg="del">
        <pc:chgData name="Parisa Hajibabaee" userId="7f310c4f-d35e-41cf-a5e6-b6cf645ce581" providerId="ADAL" clId="{45EDAAEE-F492-4BA0-96E8-43AE0BF54E11}" dt="2023-09-05T15:30:03.265" v="62" actId="47"/>
        <pc:sldMkLst>
          <pc:docMk/>
          <pc:sldMk cId="194567452" sldId="338"/>
        </pc:sldMkLst>
      </pc:sldChg>
      <pc:sldChg chg="del">
        <pc:chgData name="Parisa Hajibabaee" userId="7f310c4f-d35e-41cf-a5e6-b6cf645ce581" providerId="ADAL" clId="{45EDAAEE-F492-4BA0-96E8-43AE0BF54E11}" dt="2023-09-05T15:30:00.959" v="61" actId="47"/>
        <pc:sldMkLst>
          <pc:docMk/>
          <pc:sldMk cId="1245621835" sldId="339"/>
        </pc:sldMkLst>
      </pc:sldChg>
      <pc:sldChg chg="del">
        <pc:chgData name="Parisa Hajibabaee" userId="7f310c4f-d35e-41cf-a5e6-b6cf645ce581" providerId="ADAL" clId="{45EDAAEE-F492-4BA0-96E8-43AE0BF54E11}" dt="2023-09-05T15:29:59.871" v="60" actId="47"/>
        <pc:sldMkLst>
          <pc:docMk/>
          <pc:sldMk cId="2629723952" sldId="340"/>
        </pc:sldMkLst>
      </pc:sldChg>
      <pc:sldChg chg="del">
        <pc:chgData name="Parisa Hajibabaee" userId="7f310c4f-d35e-41cf-a5e6-b6cf645ce581" providerId="ADAL" clId="{45EDAAEE-F492-4BA0-96E8-43AE0BF54E11}" dt="2023-09-05T15:29:58.112" v="59" actId="47"/>
        <pc:sldMkLst>
          <pc:docMk/>
          <pc:sldMk cId="1724688983" sldId="341"/>
        </pc:sldMkLst>
      </pc:sldChg>
      <pc:sldChg chg="del">
        <pc:chgData name="Parisa Hajibabaee" userId="7f310c4f-d35e-41cf-a5e6-b6cf645ce581" providerId="ADAL" clId="{45EDAAEE-F492-4BA0-96E8-43AE0BF54E11}" dt="2023-09-05T15:29:57.796" v="58" actId="47"/>
        <pc:sldMkLst>
          <pc:docMk/>
          <pc:sldMk cId="30159987" sldId="342"/>
        </pc:sldMkLst>
      </pc:sldChg>
      <pc:sldChg chg="del">
        <pc:chgData name="Parisa Hajibabaee" userId="7f310c4f-d35e-41cf-a5e6-b6cf645ce581" providerId="ADAL" clId="{45EDAAEE-F492-4BA0-96E8-43AE0BF54E11}" dt="2023-09-05T15:29:57.394" v="57" actId="47"/>
        <pc:sldMkLst>
          <pc:docMk/>
          <pc:sldMk cId="150385973" sldId="343"/>
        </pc:sldMkLst>
      </pc:sldChg>
      <pc:sldChg chg="del">
        <pc:chgData name="Parisa Hajibabaee" userId="7f310c4f-d35e-41cf-a5e6-b6cf645ce581" providerId="ADAL" clId="{45EDAAEE-F492-4BA0-96E8-43AE0BF54E11}" dt="2023-09-05T15:30:14.078" v="70" actId="47"/>
        <pc:sldMkLst>
          <pc:docMk/>
          <pc:sldMk cId="3982928392" sldId="345"/>
        </pc:sldMkLst>
      </pc:sldChg>
      <pc:sldChg chg="del">
        <pc:chgData name="Parisa Hajibabaee" userId="7f310c4f-d35e-41cf-a5e6-b6cf645ce581" providerId="ADAL" clId="{45EDAAEE-F492-4BA0-96E8-43AE0BF54E11}" dt="2023-09-05T15:29:55.942" v="55" actId="47"/>
        <pc:sldMkLst>
          <pc:docMk/>
          <pc:sldMk cId="3703561048" sldId="346"/>
        </pc:sldMkLst>
      </pc:sldChg>
      <pc:sldChg chg="del">
        <pc:chgData name="Parisa Hajibabaee" userId="7f310c4f-d35e-41cf-a5e6-b6cf645ce581" providerId="ADAL" clId="{45EDAAEE-F492-4BA0-96E8-43AE0BF54E11}" dt="2023-09-05T15:29:55.744" v="54" actId="47"/>
        <pc:sldMkLst>
          <pc:docMk/>
          <pc:sldMk cId="3545344865" sldId="347"/>
        </pc:sldMkLst>
      </pc:sldChg>
      <pc:sldChg chg="del">
        <pc:chgData name="Parisa Hajibabaee" userId="7f310c4f-d35e-41cf-a5e6-b6cf645ce581" providerId="ADAL" clId="{45EDAAEE-F492-4BA0-96E8-43AE0BF54E11}" dt="2023-09-05T15:29:55.535" v="53" actId="47"/>
        <pc:sldMkLst>
          <pc:docMk/>
          <pc:sldMk cId="519959893" sldId="348"/>
        </pc:sldMkLst>
      </pc:sldChg>
      <pc:sldChg chg="del">
        <pc:chgData name="Parisa Hajibabaee" userId="7f310c4f-d35e-41cf-a5e6-b6cf645ce581" providerId="ADAL" clId="{45EDAAEE-F492-4BA0-96E8-43AE0BF54E11}" dt="2023-09-05T15:29:55.040" v="52" actId="47"/>
        <pc:sldMkLst>
          <pc:docMk/>
          <pc:sldMk cId="1110008756" sldId="349"/>
        </pc:sldMkLst>
      </pc:sldChg>
      <pc:sldChg chg="del">
        <pc:chgData name="Parisa Hajibabaee" userId="7f310c4f-d35e-41cf-a5e6-b6cf645ce581" providerId="ADAL" clId="{45EDAAEE-F492-4BA0-96E8-43AE0BF54E11}" dt="2023-09-05T15:29:54.855" v="51" actId="47"/>
        <pc:sldMkLst>
          <pc:docMk/>
          <pc:sldMk cId="3017325418" sldId="350"/>
        </pc:sldMkLst>
      </pc:sldChg>
      <pc:sldChg chg="del">
        <pc:chgData name="Parisa Hajibabaee" userId="7f310c4f-d35e-41cf-a5e6-b6cf645ce581" providerId="ADAL" clId="{45EDAAEE-F492-4BA0-96E8-43AE0BF54E11}" dt="2023-09-05T15:29:54.639" v="50" actId="47"/>
        <pc:sldMkLst>
          <pc:docMk/>
          <pc:sldMk cId="1328362219" sldId="351"/>
        </pc:sldMkLst>
      </pc:sldChg>
      <pc:sldChg chg="del">
        <pc:chgData name="Parisa Hajibabaee" userId="7f310c4f-d35e-41cf-a5e6-b6cf645ce581" providerId="ADAL" clId="{45EDAAEE-F492-4BA0-96E8-43AE0BF54E11}" dt="2023-09-05T15:29:54.485" v="49" actId="47"/>
        <pc:sldMkLst>
          <pc:docMk/>
          <pc:sldMk cId="2024177710" sldId="352"/>
        </pc:sldMkLst>
      </pc:sldChg>
      <pc:sldChg chg="del">
        <pc:chgData name="Parisa Hajibabaee" userId="7f310c4f-d35e-41cf-a5e6-b6cf645ce581" providerId="ADAL" clId="{45EDAAEE-F492-4BA0-96E8-43AE0BF54E11}" dt="2023-09-05T15:29:54.254" v="48" actId="47"/>
        <pc:sldMkLst>
          <pc:docMk/>
          <pc:sldMk cId="1083689232" sldId="353"/>
        </pc:sldMkLst>
      </pc:sldChg>
      <pc:sldChg chg="del">
        <pc:chgData name="Parisa Hajibabaee" userId="7f310c4f-d35e-41cf-a5e6-b6cf645ce581" providerId="ADAL" clId="{45EDAAEE-F492-4BA0-96E8-43AE0BF54E11}" dt="2023-09-05T15:29:54.037" v="47" actId="47"/>
        <pc:sldMkLst>
          <pc:docMk/>
          <pc:sldMk cId="2955087940" sldId="354"/>
        </pc:sldMkLst>
      </pc:sldChg>
      <pc:sldChg chg="del">
        <pc:chgData name="Parisa Hajibabaee" userId="7f310c4f-d35e-41cf-a5e6-b6cf645ce581" providerId="ADAL" clId="{45EDAAEE-F492-4BA0-96E8-43AE0BF54E11}" dt="2023-09-05T15:29:52.379" v="44" actId="47"/>
        <pc:sldMkLst>
          <pc:docMk/>
          <pc:sldMk cId="46026895" sldId="355"/>
        </pc:sldMkLst>
      </pc:sldChg>
      <pc:sldChg chg="del">
        <pc:chgData name="Parisa Hajibabaee" userId="7f310c4f-d35e-41cf-a5e6-b6cf645ce581" providerId="ADAL" clId="{45EDAAEE-F492-4BA0-96E8-43AE0BF54E11}" dt="2023-09-05T15:29:51.831" v="41" actId="47"/>
        <pc:sldMkLst>
          <pc:docMk/>
          <pc:sldMk cId="3831495386" sldId="356"/>
        </pc:sldMkLst>
      </pc:sldChg>
      <pc:sldChg chg="del">
        <pc:chgData name="Parisa Hajibabaee" userId="7f310c4f-d35e-41cf-a5e6-b6cf645ce581" providerId="ADAL" clId="{45EDAAEE-F492-4BA0-96E8-43AE0BF54E11}" dt="2023-09-05T15:29:51.091" v="37" actId="47"/>
        <pc:sldMkLst>
          <pc:docMk/>
          <pc:sldMk cId="4165064858" sldId="357"/>
        </pc:sldMkLst>
      </pc:sldChg>
      <pc:sldChg chg="del">
        <pc:chgData name="Parisa Hajibabaee" userId="7f310c4f-d35e-41cf-a5e6-b6cf645ce581" providerId="ADAL" clId="{45EDAAEE-F492-4BA0-96E8-43AE0BF54E11}" dt="2023-09-05T15:29:51.501" v="39" actId="47"/>
        <pc:sldMkLst>
          <pc:docMk/>
          <pc:sldMk cId="1442814606" sldId="358"/>
        </pc:sldMkLst>
      </pc:sldChg>
      <pc:sldChg chg="del">
        <pc:chgData name="Parisa Hajibabaee" userId="7f310c4f-d35e-41cf-a5e6-b6cf645ce581" providerId="ADAL" clId="{45EDAAEE-F492-4BA0-96E8-43AE0BF54E11}" dt="2023-09-05T15:29:51.646" v="40" actId="47"/>
        <pc:sldMkLst>
          <pc:docMk/>
          <pc:sldMk cId="3190316311" sldId="359"/>
        </pc:sldMkLst>
      </pc:sldChg>
      <pc:sldChg chg="del">
        <pc:chgData name="Parisa Hajibabaee" userId="7f310c4f-d35e-41cf-a5e6-b6cf645ce581" providerId="ADAL" clId="{45EDAAEE-F492-4BA0-96E8-43AE0BF54E11}" dt="2023-09-05T15:29:51.307" v="38" actId="47"/>
        <pc:sldMkLst>
          <pc:docMk/>
          <pc:sldMk cId="1268360560" sldId="360"/>
        </pc:sldMkLst>
      </pc:sldChg>
      <pc:sldChg chg="del">
        <pc:chgData name="Parisa Hajibabaee" userId="7f310c4f-d35e-41cf-a5e6-b6cf645ce581" providerId="ADAL" clId="{45EDAAEE-F492-4BA0-96E8-43AE0BF54E11}" dt="2023-09-05T15:29:50.874" v="36" actId="47"/>
        <pc:sldMkLst>
          <pc:docMk/>
          <pc:sldMk cId="3593034207" sldId="361"/>
        </pc:sldMkLst>
      </pc:sldChg>
      <pc:sldChg chg="del">
        <pc:chgData name="Parisa Hajibabaee" userId="7f310c4f-d35e-41cf-a5e6-b6cf645ce581" providerId="ADAL" clId="{45EDAAEE-F492-4BA0-96E8-43AE0BF54E11}" dt="2023-09-05T15:29:50.615" v="35" actId="47"/>
        <pc:sldMkLst>
          <pc:docMk/>
          <pc:sldMk cId="1247272258" sldId="362"/>
        </pc:sldMkLst>
      </pc:sldChg>
      <pc:sldChg chg="del">
        <pc:chgData name="Parisa Hajibabaee" userId="7f310c4f-d35e-41cf-a5e6-b6cf645ce581" providerId="ADAL" clId="{45EDAAEE-F492-4BA0-96E8-43AE0BF54E11}" dt="2023-09-05T15:29:52.003" v="42" actId="47"/>
        <pc:sldMkLst>
          <pc:docMk/>
          <pc:sldMk cId="3547291835" sldId="363"/>
        </pc:sldMkLst>
      </pc:sldChg>
      <pc:sldChg chg="del">
        <pc:chgData name="Parisa Hajibabaee" userId="7f310c4f-d35e-41cf-a5e6-b6cf645ce581" providerId="ADAL" clId="{45EDAAEE-F492-4BA0-96E8-43AE0BF54E11}" dt="2023-09-05T15:29:52.164" v="43" actId="47"/>
        <pc:sldMkLst>
          <pc:docMk/>
          <pc:sldMk cId="1649931982" sldId="364"/>
        </pc:sldMkLst>
      </pc:sldChg>
      <pc:sldChg chg="modNotesTx">
        <pc:chgData name="Parisa Hajibabaee" userId="7f310c4f-d35e-41cf-a5e6-b6cf645ce581" providerId="ADAL" clId="{45EDAAEE-F492-4BA0-96E8-43AE0BF54E11}" dt="2023-09-05T15:27:58" v="18" actId="6549"/>
        <pc:sldMkLst>
          <pc:docMk/>
          <pc:sldMk cId="3279236576" sldId="366"/>
        </pc:sldMkLst>
      </pc:sldChg>
      <pc:sldChg chg="add modNotesTx">
        <pc:chgData name="Parisa Hajibabaee" userId="7f310c4f-d35e-41cf-a5e6-b6cf645ce581" providerId="ADAL" clId="{45EDAAEE-F492-4BA0-96E8-43AE0BF54E11}" dt="2023-09-05T18:57:18.983" v="154" actId="6549"/>
        <pc:sldMkLst>
          <pc:docMk/>
          <pc:sldMk cId="3821088260" sldId="37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1E1098-057A-49F5-A13D-7B95B910C07D}" type="datetimeFigureOut">
              <a:rPr lang="en-US" smtClean="0"/>
              <a:t>9/5/2023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4BDC68-6A7C-48F1-B8BA-A5E8FBA11521}" type="slidenum">
              <a:rPr lang="en-US" smtClean="0"/>
              <a:t>‹#›</a:t>
            </a:fld>
            <a:endParaRPr lang="en-US"/>
          </a:p>
        </p:txBody>
      </p:sp>
    </p:spTree>
    <p:extLst>
      <p:ext uri="{BB962C8B-B14F-4D97-AF65-F5344CB8AC3E}">
        <p14:creationId xmlns:p14="http://schemas.microsoft.com/office/powerpoint/2010/main" val="1463580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BDC68-6A7C-48F1-B8BA-A5E8FBA11521}" type="slidenum">
              <a:rPr lang="en-US" smtClean="0"/>
              <a:t>1</a:t>
            </a:fld>
            <a:endParaRPr lang="en-US"/>
          </a:p>
        </p:txBody>
      </p:sp>
    </p:spTree>
    <p:extLst>
      <p:ext uri="{BB962C8B-B14F-4D97-AF65-F5344CB8AC3E}">
        <p14:creationId xmlns:p14="http://schemas.microsoft.com/office/powerpoint/2010/main" val="7863229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BDC68-6A7C-48F1-B8BA-A5E8FBA11521}" type="slidenum">
              <a:rPr lang="en-US" smtClean="0"/>
              <a:t>11</a:t>
            </a:fld>
            <a:endParaRPr lang="en-US"/>
          </a:p>
        </p:txBody>
      </p:sp>
    </p:spTree>
    <p:extLst>
      <p:ext uri="{BB962C8B-B14F-4D97-AF65-F5344CB8AC3E}">
        <p14:creationId xmlns:p14="http://schemas.microsoft.com/office/powerpoint/2010/main" val="2286689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BDC68-6A7C-48F1-B8BA-A5E8FBA11521}" type="slidenum">
              <a:rPr lang="en-US" smtClean="0"/>
              <a:t>12</a:t>
            </a:fld>
            <a:endParaRPr lang="en-US"/>
          </a:p>
        </p:txBody>
      </p:sp>
    </p:spTree>
    <p:extLst>
      <p:ext uri="{BB962C8B-B14F-4D97-AF65-F5344CB8AC3E}">
        <p14:creationId xmlns:p14="http://schemas.microsoft.com/office/powerpoint/2010/main" val="19446718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BDC68-6A7C-48F1-B8BA-A5E8FBA11521}" type="slidenum">
              <a:rPr lang="en-US" smtClean="0"/>
              <a:t>22</a:t>
            </a:fld>
            <a:endParaRPr lang="en-US"/>
          </a:p>
        </p:txBody>
      </p:sp>
    </p:spTree>
    <p:extLst>
      <p:ext uri="{BB962C8B-B14F-4D97-AF65-F5344CB8AC3E}">
        <p14:creationId xmlns:p14="http://schemas.microsoft.com/office/powerpoint/2010/main" val="976454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CD4BDC68-6A7C-48F1-B8BA-A5E8FBA11521}" type="slidenum">
              <a:rPr lang="en-US" smtClean="0"/>
              <a:t>25</a:t>
            </a:fld>
            <a:endParaRPr lang="en-US"/>
          </a:p>
        </p:txBody>
      </p:sp>
    </p:spTree>
    <p:extLst>
      <p:ext uri="{BB962C8B-B14F-4D97-AF65-F5344CB8AC3E}">
        <p14:creationId xmlns:p14="http://schemas.microsoft.com/office/powerpoint/2010/main" val="24382148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BDC68-6A7C-48F1-B8BA-A5E8FBA11521}" type="slidenum">
              <a:rPr lang="en-US" smtClean="0"/>
              <a:t>26</a:t>
            </a:fld>
            <a:endParaRPr lang="en-US"/>
          </a:p>
        </p:txBody>
      </p:sp>
    </p:spTree>
    <p:extLst>
      <p:ext uri="{BB962C8B-B14F-4D97-AF65-F5344CB8AC3E}">
        <p14:creationId xmlns:p14="http://schemas.microsoft.com/office/powerpoint/2010/main" val="17228752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BDC68-6A7C-48F1-B8BA-A5E8FBA11521}" type="slidenum">
              <a:rPr lang="en-US" smtClean="0"/>
              <a:t>27</a:t>
            </a:fld>
            <a:endParaRPr lang="en-US"/>
          </a:p>
        </p:txBody>
      </p:sp>
    </p:spTree>
    <p:extLst>
      <p:ext uri="{BB962C8B-B14F-4D97-AF65-F5344CB8AC3E}">
        <p14:creationId xmlns:p14="http://schemas.microsoft.com/office/powerpoint/2010/main" val="17877989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BDC68-6A7C-48F1-B8BA-A5E8FBA11521}" type="slidenum">
              <a:rPr lang="en-US" smtClean="0"/>
              <a:t>29</a:t>
            </a:fld>
            <a:endParaRPr lang="en-US"/>
          </a:p>
        </p:txBody>
      </p:sp>
    </p:spTree>
    <p:extLst>
      <p:ext uri="{BB962C8B-B14F-4D97-AF65-F5344CB8AC3E}">
        <p14:creationId xmlns:p14="http://schemas.microsoft.com/office/powerpoint/2010/main" val="4154839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BDC68-6A7C-48F1-B8BA-A5E8FBA11521}" type="slidenum">
              <a:rPr lang="en-US" smtClean="0"/>
              <a:t>30</a:t>
            </a:fld>
            <a:endParaRPr lang="en-US"/>
          </a:p>
        </p:txBody>
      </p:sp>
    </p:spTree>
    <p:extLst>
      <p:ext uri="{BB962C8B-B14F-4D97-AF65-F5344CB8AC3E}">
        <p14:creationId xmlns:p14="http://schemas.microsoft.com/office/powerpoint/2010/main" val="14272816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BDC68-6A7C-48F1-B8BA-A5E8FBA11521}" type="slidenum">
              <a:rPr lang="en-US" smtClean="0"/>
              <a:t>31</a:t>
            </a:fld>
            <a:endParaRPr lang="en-US"/>
          </a:p>
        </p:txBody>
      </p:sp>
    </p:spTree>
    <p:extLst>
      <p:ext uri="{BB962C8B-B14F-4D97-AF65-F5344CB8AC3E}">
        <p14:creationId xmlns:p14="http://schemas.microsoft.com/office/powerpoint/2010/main" val="12940312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BDC68-6A7C-48F1-B8BA-A5E8FBA11521}" type="slidenum">
              <a:rPr lang="en-US" smtClean="0"/>
              <a:t>32</a:t>
            </a:fld>
            <a:endParaRPr lang="en-US"/>
          </a:p>
        </p:txBody>
      </p:sp>
    </p:spTree>
    <p:extLst>
      <p:ext uri="{BB962C8B-B14F-4D97-AF65-F5344CB8AC3E}">
        <p14:creationId xmlns:p14="http://schemas.microsoft.com/office/powerpoint/2010/main" val="1385560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BDC68-6A7C-48F1-B8BA-A5E8FBA11521}" type="slidenum">
              <a:rPr lang="en-US" smtClean="0"/>
              <a:t>3</a:t>
            </a:fld>
            <a:endParaRPr lang="en-US"/>
          </a:p>
        </p:txBody>
      </p:sp>
    </p:spTree>
    <p:extLst>
      <p:ext uri="{BB962C8B-B14F-4D97-AF65-F5344CB8AC3E}">
        <p14:creationId xmlns:p14="http://schemas.microsoft.com/office/powerpoint/2010/main" val="24666260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BDC68-6A7C-48F1-B8BA-A5E8FBA11521}" type="slidenum">
              <a:rPr lang="en-US" smtClean="0"/>
              <a:t>33</a:t>
            </a:fld>
            <a:endParaRPr lang="en-US"/>
          </a:p>
        </p:txBody>
      </p:sp>
    </p:spTree>
    <p:extLst>
      <p:ext uri="{BB962C8B-B14F-4D97-AF65-F5344CB8AC3E}">
        <p14:creationId xmlns:p14="http://schemas.microsoft.com/office/powerpoint/2010/main" val="32186749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BDC68-6A7C-48F1-B8BA-A5E8FBA11521}" type="slidenum">
              <a:rPr lang="en-US" smtClean="0"/>
              <a:t>35</a:t>
            </a:fld>
            <a:endParaRPr lang="en-US"/>
          </a:p>
        </p:txBody>
      </p:sp>
    </p:spTree>
    <p:extLst>
      <p:ext uri="{BB962C8B-B14F-4D97-AF65-F5344CB8AC3E}">
        <p14:creationId xmlns:p14="http://schemas.microsoft.com/office/powerpoint/2010/main" val="17486251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BDC68-6A7C-48F1-B8BA-A5E8FBA11521}" type="slidenum">
              <a:rPr lang="en-US" smtClean="0"/>
              <a:t>36</a:t>
            </a:fld>
            <a:endParaRPr lang="en-US"/>
          </a:p>
        </p:txBody>
      </p:sp>
    </p:spTree>
    <p:extLst>
      <p:ext uri="{BB962C8B-B14F-4D97-AF65-F5344CB8AC3E}">
        <p14:creationId xmlns:p14="http://schemas.microsoft.com/office/powerpoint/2010/main" val="18066512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BDC68-6A7C-48F1-B8BA-A5E8FBA11521}" type="slidenum">
              <a:rPr lang="en-US" smtClean="0"/>
              <a:t>37</a:t>
            </a:fld>
            <a:endParaRPr lang="en-US"/>
          </a:p>
        </p:txBody>
      </p:sp>
    </p:spTree>
    <p:extLst>
      <p:ext uri="{BB962C8B-B14F-4D97-AF65-F5344CB8AC3E}">
        <p14:creationId xmlns:p14="http://schemas.microsoft.com/office/powerpoint/2010/main" val="3123504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BDC68-6A7C-48F1-B8BA-A5E8FBA11521}" type="slidenum">
              <a:rPr lang="en-US" smtClean="0"/>
              <a:t>38</a:t>
            </a:fld>
            <a:endParaRPr lang="en-US"/>
          </a:p>
        </p:txBody>
      </p:sp>
    </p:spTree>
    <p:extLst>
      <p:ext uri="{BB962C8B-B14F-4D97-AF65-F5344CB8AC3E}">
        <p14:creationId xmlns:p14="http://schemas.microsoft.com/office/powerpoint/2010/main" val="14758046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BDC68-6A7C-48F1-B8BA-A5E8FBA11521}" type="slidenum">
              <a:rPr lang="en-US" smtClean="0"/>
              <a:t>39</a:t>
            </a:fld>
            <a:endParaRPr lang="en-US"/>
          </a:p>
        </p:txBody>
      </p:sp>
    </p:spTree>
    <p:extLst>
      <p:ext uri="{BB962C8B-B14F-4D97-AF65-F5344CB8AC3E}">
        <p14:creationId xmlns:p14="http://schemas.microsoft.com/office/powerpoint/2010/main" val="26782034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BDC68-6A7C-48F1-B8BA-A5E8FBA11521}" type="slidenum">
              <a:rPr lang="en-US" smtClean="0"/>
              <a:t>40</a:t>
            </a:fld>
            <a:endParaRPr lang="en-US"/>
          </a:p>
        </p:txBody>
      </p:sp>
    </p:spTree>
    <p:extLst>
      <p:ext uri="{BB962C8B-B14F-4D97-AF65-F5344CB8AC3E}">
        <p14:creationId xmlns:p14="http://schemas.microsoft.com/office/powerpoint/2010/main" val="3458891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BDC68-6A7C-48F1-B8BA-A5E8FBA11521}" type="slidenum">
              <a:rPr lang="en-US" smtClean="0"/>
              <a:t>41</a:t>
            </a:fld>
            <a:endParaRPr lang="en-US"/>
          </a:p>
        </p:txBody>
      </p:sp>
    </p:spTree>
    <p:extLst>
      <p:ext uri="{BB962C8B-B14F-4D97-AF65-F5344CB8AC3E}">
        <p14:creationId xmlns:p14="http://schemas.microsoft.com/office/powerpoint/2010/main" val="21520261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BDC68-6A7C-48F1-B8BA-A5E8FBA11521}" type="slidenum">
              <a:rPr lang="en-US" smtClean="0"/>
              <a:t>42</a:t>
            </a:fld>
            <a:endParaRPr lang="en-US"/>
          </a:p>
        </p:txBody>
      </p:sp>
    </p:spTree>
    <p:extLst>
      <p:ext uri="{BB962C8B-B14F-4D97-AF65-F5344CB8AC3E}">
        <p14:creationId xmlns:p14="http://schemas.microsoft.com/office/powerpoint/2010/main" val="42848303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050E17"/>
              </a:solidFill>
              <a:effectLst/>
              <a:latin typeface="-apple-system"/>
            </a:endParaRPr>
          </a:p>
        </p:txBody>
      </p:sp>
      <p:sp>
        <p:nvSpPr>
          <p:cNvPr id="4" name="Slide Number Placeholder 3"/>
          <p:cNvSpPr>
            <a:spLocks noGrp="1"/>
          </p:cNvSpPr>
          <p:nvPr>
            <p:ph type="sldNum" sz="quarter" idx="5"/>
          </p:nvPr>
        </p:nvSpPr>
        <p:spPr/>
        <p:txBody>
          <a:bodyPr/>
          <a:lstStyle/>
          <a:p>
            <a:fld id="{CD4BDC68-6A7C-48F1-B8BA-A5E8FBA11521}" type="slidenum">
              <a:rPr lang="en-US" smtClean="0"/>
              <a:t>43</a:t>
            </a:fld>
            <a:endParaRPr lang="en-US"/>
          </a:p>
        </p:txBody>
      </p:sp>
    </p:spTree>
    <p:extLst>
      <p:ext uri="{BB962C8B-B14F-4D97-AF65-F5344CB8AC3E}">
        <p14:creationId xmlns:p14="http://schemas.microsoft.com/office/powerpoint/2010/main" val="3130723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BDC68-6A7C-48F1-B8BA-A5E8FBA11521}" type="slidenum">
              <a:rPr lang="en-US" smtClean="0"/>
              <a:t>4</a:t>
            </a:fld>
            <a:endParaRPr lang="en-US"/>
          </a:p>
        </p:txBody>
      </p:sp>
    </p:spTree>
    <p:extLst>
      <p:ext uri="{BB962C8B-B14F-4D97-AF65-F5344CB8AC3E}">
        <p14:creationId xmlns:p14="http://schemas.microsoft.com/office/powerpoint/2010/main" val="2017987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BDC68-6A7C-48F1-B8BA-A5E8FBA11521}" type="slidenum">
              <a:rPr lang="en-US" smtClean="0"/>
              <a:t>44</a:t>
            </a:fld>
            <a:endParaRPr lang="en-US"/>
          </a:p>
        </p:txBody>
      </p:sp>
    </p:spTree>
    <p:extLst>
      <p:ext uri="{BB962C8B-B14F-4D97-AF65-F5344CB8AC3E}">
        <p14:creationId xmlns:p14="http://schemas.microsoft.com/office/powerpoint/2010/main" val="12669926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BDC68-6A7C-48F1-B8BA-A5E8FBA11521}" type="slidenum">
              <a:rPr lang="en-US" smtClean="0"/>
              <a:t>45</a:t>
            </a:fld>
            <a:endParaRPr lang="en-US"/>
          </a:p>
        </p:txBody>
      </p:sp>
    </p:spTree>
    <p:extLst>
      <p:ext uri="{BB962C8B-B14F-4D97-AF65-F5344CB8AC3E}">
        <p14:creationId xmlns:p14="http://schemas.microsoft.com/office/powerpoint/2010/main" val="11490270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BDC68-6A7C-48F1-B8BA-A5E8FBA11521}" type="slidenum">
              <a:rPr lang="en-US" smtClean="0"/>
              <a:t>46</a:t>
            </a:fld>
            <a:endParaRPr lang="en-US"/>
          </a:p>
        </p:txBody>
      </p:sp>
    </p:spTree>
    <p:extLst>
      <p:ext uri="{BB962C8B-B14F-4D97-AF65-F5344CB8AC3E}">
        <p14:creationId xmlns:p14="http://schemas.microsoft.com/office/powerpoint/2010/main" val="21177659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BDC68-6A7C-48F1-B8BA-A5E8FBA11521}" type="slidenum">
              <a:rPr lang="en-US" smtClean="0"/>
              <a:t>47</a:t>
            </a:fld>
            <a:endParaRPr lang="en-US"/>
          </a:p>
        </p:txBody>
      </p:sp>
    </p:spTree>
    <p:extLst>
      <p:ext uri="{BB962C8B-B14F-4D97-AF65-F5344CB8AC3E}">
        <p14:creationId xmlns:p14="http://schemas.microsoft.com/office/powerpoint/2010/main" val="36433740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BDC68-6A7C-48F1-B8BA-A5E8FBA11521}" type="slidenum">
              <a:rPr lang="en-US" smtClean="0"/>
              <a:t>48</a:t>
            </a:fld>
            <a:endParaRPr lang="en-US"/>
          </a:p>
        </p:txBody>
      </p:sp>
    </p:spTree>
    <p:extLst>
      <p:ext uri="{BB962C8B-B14F-4D97-AF65-F5344CB8AC3E}">
        <p14:creationId xmlns:p14="http://schemas.microsoft.com/office/powerpoint/2010/main" val="22433625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BDC68-6A7C-48F1-B8BA-A5E8FBA11521}" type="slidenum">
              <a:rPr lang="en-US" smtClean="0"/>
              <a:t>49</a:t>
            </a:fld>
            <a:endParaRPr lang="en-US"/>
          </a:p>
        </p:txBody>
      </p:sp>
    </p:spTree>
    <p:extLst>
      <p:ext uri="{BB962C8B-B14F-4D97-AF65-F5344CB8AC3E}">
        <p14:creationId xmlns:p14="http://schemas.microsoft.com/office/powerpoint/2010/main" val="30895577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BDC68-6A7C-48F1-B8BA-A5E8FBA11521}" type="slidenum">
              <a:rPr lang="en-US" smtClean="0"/>
              <a:t>50</a:t>
            </a:fld>
            <a:endParaRPr lang="en-US"/>
          </a:p>
        </p:txBody>
      </p:sp>
    </p:spTree>
    <p:extLst>
      <p:ext uri="{BB962C8B-B14F-4D97-AF65-F5344CB8AC3E}">
        <p14:creationId xmlns:p14="http://schemas.microsoft.com/office/powerpoint/2010/main" val="2623181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BDC68-6A7C-48F1-B8BA-A5E8FBA11521}" type="slidenum">
              <a:rPr lang="en-US" smtClean="0"/>
              <a:t>52</a:t>
            </a:fld>
            <a:endParaRPr lang="en-US"/>
          </a:p>
        </p:txBody>
      </p:sp>
    </p:spTree>
    <p:extLst>
      <p:ext uri="{BB962C8B-B14F-4D97-AF65-F5344CB8AC3E}">
        <p14:creationId xmlns:p14="http://schemas.microsoft.com/office/powerpoint/2010/main" val="31249470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BDC68-6A7C-48F1-B8BA-A5E8FBA11521}" type="slidenum">
              <a:rPr lang="en-US" smtClean="0"/>
              <a:t>53</a:t>
            </a:fld>
            <a:endParaRPr lang="en-US"/>
          </a:p>
        </p:txBody>
      </p:sp>
    </p:spTree>
    <p:extLst>
      <p:ext uri="{BB962C8B-B14F-4D97-AF65-F5344CB8AC3E}">
        <p14:creationId xmlns:p14="http://schemas.microsoft.com/office/powerpoint/2010/main" val="40231414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CD4BDC68-6A7C-48F1-B8BA-A5E8FBA11521}" type="slidenum">
              <a:rPr lang="en-US" smtClean="0"/>
              <a:t>54</a:t>
            </a:fld>
            <a:endParaRPr lang="en-US"/>
          </a:p>
        </p:txBody>
      </p:sp>
    </p:spTree>
    <p:extLst>
      <p:ext uri="{BB962C8B-B14F-4D97-AF65-F5344CB8AC3E}">
        <p14:creationId xmlns:p14="http://schemas.microsoft.com/office/powerpoint/2010/main" val="1057970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BDC68-6A7C-48F1-B8BA-A5E8FBA11521}" type="slidenum">
              <a:rPr lang="en-US" smtClean="0"/>
              <a:t>5</a:t>
            </a:fld>
            <a:endParaRPr lang="en-US"/>
          </a:p>
        </p:txBody>
      </p:sp>
    </p:spTree>
    <p:extLst>
      <p:ext uri="{BB962C8B-B14F-4D97-AF65-F5344CB8AC3E}">
        <p14:creationId xmlns:p14="http://schemas.microsoft.com/office/powerpoint/2010/main" val="28882706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BDC68-6A7C-48F1-B8BA-A5E8FBA11521}" type="slidenum">
              <a:rPr lang="en-US" smtClean="0"/>
              <a:t>55</a:t>
            </a:fld>
            <a:endParaRPr lang="en-US"/>
          </a:p>
        </p:txBody>
      </p:sp>
    </p:spTree>
    <p:extLst>
      <p:ext uri="{BB962C8B-B14F-4D97-AF65-F5344CB8AC3E}">
        <p14:creationId xmlns:p14="http://schemas.microsoft.com/office/powerpoint/2010/main" val="33512572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BDC68-6A7C-48F1-B8BA-A5E8FBA11521}" type="slidenum">
              <a:rPr lang="en-US" smtClean="0"/>
              <a:t>56</a:t>
            </a:fld>
            <a:endParaRPr lang="en-US"/>
          </a:p>
        </p:txBody>
      </p:sp>
    </p:spTree>
    <p:extLst>
      <p:ext uri="{BB962C8B-B14F-4D97-AF65-F5344CB8AC3E}">
        <p14:creationId xmlns:p14="http://schemas.microsoft.com/office/powerpoint/2010/main" val="2524078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BDC68-6A7C-48F1-B8BA-A5E8FBA11521}" type="slidenum">
              <a:rPr lang="en-US" smtClean="0"/>
              <a:t>58</a:t>
            </a:fld>
            <a:endParaRPr lang="en-US"/>
          </a:p>
        </p:txBody>
      </p:sp>
    </p:spTree>
    <p:extLst>
      <p:ext uri="{BB962C8B-B14F-4D97-AF65-F5344CB8AC3E}">
        <p14:creationId xmlns:p14="http://schemas.microsoft.com/office/powerpoint/2010/main" val="420379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BDC68-6A7C-48F1-B8BA-A5E8FBA11521}" type="slidenum">
              <a:rPr lang="en-US" smtClean="0"/>
              <a:t>59</a:t>
            </a:fld>
            <a:endParaRPr lang="en-US"/>
          </a:p>
        </p:txBody>
      </p:sp>
    </p:spTree>
    <p:extLst>
      <p:ext uri="{BB962C8B-B14F-4D97-AF65-F5344CB8AC3E}">
        <p14:creationId xmlns:p14="http://schemas.microsoft.com/office/powerpoint/2010/main" val="21837482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BDC68-6A7C-48F1-B8BA-A5E8FBA11521}" type="slidenum">
              <a:rPr lang="en-US" smtClean="0"/>
              <a:t>61</a:t>
            </a:fld>
            <a:endParaRPr lang="en-US"/>
          </a:p>
        </p:txBody>
      </p:sp>
    </p:spTree>
    <p:extLst>
      <p:ext uri="{BB962C8B-B14F-4D97-AF65-F5344CB8AC3E}">
        <p14:creationId xmlns:p14="http://schemas.microsoft.com/office/powerpoint/2010/main" val="35962097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BDC68-6A7C-48F1-B8BA-A5E8FBA11521}" type="slidenum">
              <a:rPr lang="en-US" smtClean="0"/>
              <a:t>62</a:t>
            </a:fld>
            <a:endParaRPr lang="en-US"/>
          </a:p>
        </p:txBody>
      </p:sp>
    </p:spTree>
    <p:extLst>
      <p:ext uri="{BB962C8B-B14F-4D97-AF65-F5344CB8AC3E}">
        <p14:creationId xmlns:p14="http://schemas.microsoft.com/office/powerpoint/2010/main" val="6441794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BDC68-6A7C-48F1-B8BA-A5E8FBA11521}" type="slidenum">
              <a:rPr lang="en-US" smtClean="0"/>
              <a:t>63</a:t>
            </a:fld>
            <a:endParaRPr lang="en-US"/>
          </a:p>
        </p:txBody>
      </p:sp>
    </p:spTree>
    <p:extLst>
      <p:ext uri="{BB962C8B-B14F-4D97-AF65-F5344CB8AC3E}">
        <p14:creationId xmlns:p14="http://schemas.microsoft.com/office/powerpoint/2010/main" val="28791224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BDC68-6A7C-48F1-B8BA-A5E8FBA11521}" type="slidenum">
              <a:rPr lang="en-US" smtClean="0"/>
              <a:t>64</a:t>
            </a:fld>
            <a:endParaRPr lang="en-US"/>
          </a:p>
        </p:txBody>
      </p:sp>
    </p:spTree>
    <p:extLst>
      <p:ext uri="{BB962C8B-B14F-4D97-AF65-F5344CB8AC3E}">
        <p14:creationId xmlns:p14="http://schemas.microsoft.com/office/powerpoint/2010/main" val="19656614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BDC68-6A7C-48F1-B8BA-A5E8FBA11521}" type="slidenum">
              <a:rPr lang="en-US" smtClean="0"/>
              <a:t>65</a:t>
            </a:fld>
            <a:endParaRPr lang="en-US"/>
          </a:p>
        </p:txBody>
      </p:sp>
    </p:spTree>
    <p:extLst>
      <p:ext uri="{BB962C8B-B14F-4D97-AF65-F5344CB8AC3E}">
        <p14:creationId xmlns:p14="http://schemas.microsoft.com/office/powerpoint/2010/main" val="31904126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BDC68-6A7C-48F1-B8BA-A5E8FBA11521}" type="slidenum">
              <a:rPr lang="en-US" smtClean="0"/>
              <a:t>66</a:t>
            </a:fld>
            <a:endParaRPr lang="en-US"/>
          </a:p>
        </p:txBody>
      </p:sp>
    </p:spTree>
    <p:extLst>
      <p:ext uri="{BB962C8B-B14F-4D97-AF65-F5344CB8AC3E}">
        <p14:creationId xmlns:p14="http://schemas.microsoft.com/office/powerpoint/2010/main" val="4066536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BDC68-6A7C-48F1-B8BA-A5E8FBA11521}" type="slidenum">
              <a:rPr lang="en-US" smtClean="0"/>
              <a:t>6</a:t>
            </a:fld>
            <a:endParaRPr lang="en-US"/>
          </a:p>
        </p:txBody>
      </p:sp>
    </p:spTree>
    <p:extLst>
      <p:ext uri="{BB962C8B-B14F-4D97-AF65-F5344CB8AC3E}">
        <p14:creationId xmlns:p14="http://schemas.microsoft.com/office/powerpoint/2010/main" val="28575892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BDC68-6A7C-48F1-B8BA-A5E8FBA11521}" type="slidenum">
              <a:rPr lang="en-US" smtClean="0"/>
              <a:t>67</a:t>
            </a:fld>
            <a:endParaRPr lang="en-US"/>
          </a:p>
        </p:txBody>
      </p:sp>
    </p:spTree>
    <p:extLst>
      <p:ext uri="{BB962C8B-B14F-4D97-AF65-F5344CB8AC3E}">
        <p14:creationId xmlns:p14="http://schemas.microsoft.com/office/powerpoint/2010/main" val="16551473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BDC68-6A7C-48F1-B8BA-A5E8FBA11521}" type="slidenum">
              <a:rPr lang="en-US" smtClean="0"/>
              <a:t>68</a:t>
            </a:fld>
            <a:endParaRPr lang="en-US"/>
          </a:p>
        </p:txBody>
      </p:sp>
    </p:spTree>
    <p:extLst>
      <p:ext uri="{BB962C8B-B14F-4D97-AF65-F5344CB8AC3E}">
        <p14:creationId xmlns:p14="http://schemas.microsoft.com/office/powerpoint/2010/main" val="19437590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BDC68-6A7C-48F1-B8BA-A5E8FBA11521}" type="slidenum">
              <a:rPr lang="en-US" smtClean="0"/>
              <a:t>69</a:t>
            </a:fld>
            <a:endParaRPr lang="en-US"/>
          </a:p>
        </p:txBody>
      </p:sp>
    </p:spTree>
    <p:extLst>
      <p:ext uri="{BB962C8B-B14F-4D97-AF65-F5344CB8AC3E}">
        <p14:creationId xmlns:p14="http://schemas.microsoft.com/office/powerpoint/2010/main" val="26866295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CD4BDC68-6A7C-48F1-B8BA-A5E8FBA11521}" type="slidenum">
              <a:rPr lang="en-US" smtClean="0"/>
              <a:t>70</a:t>
            </a:fld>
            <a:endParaRPr lang="en-US"/>
          </a:p>
        </p:txBody>
      </p:sp>
    </p:spTree>
    <p:extLst>
      <p:ext uri="{BB962C8B-B14F-4D97-AF65-F5344CB8AC3E}">
        <p14:creationId xmlns:p14="http://schemas.microsoft.com/office/powerpoint/2010/main" val="8998848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BDC68-6A7C-48F1-B8BA-A5E8FBA11521}" type="slidenum">
              <a:rPr lang="en-US" smtClean="0"/>
              <a:t>71</a:t>
            </a:fld>
            <a:endParaRPr lang="en-US"/>
          </a:p>
        </p:txBody>
      </p:sp>
    </p:spTree>
    <p:extLst>
      <p:ext uri="{BB962C8B-B14F-4D97-AF65-F5344CB8AC3E}">
        <p14:creationId xmlns:p14="http://schemas.microsoft.com/office/powerpoint/2010/main" val="27917744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BDC68-6A7C-48F1-B8BA-A5E8FBA11521}" type="slidenum">
              <a:rPr lang="en-US" smtClean="0"/>
              <a:t>73</a:t>
            </a:fld>
            <a:endParaRPr lang="en-US"/>
          </a:p>
        </p:txBody>
      </p:sp>
    </p:spTree>
    <p:extLst>
      <p:ext uri="{BB962C8B-B14F-4D97-AF65-F5344CB8AC3E}">
        <p14:creationId xmlns:p14="http://schemas.microsoft.com/office/powerpoint/2010/main" val="20104597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BDC68-6A7C-48F1-B8BA-A5E8FBA11521}" type="slidenum">
              <a:rPr lang="en-US" smtClean="0"/>
              <a:t>74</a:t>
            </a:fld>
            <a:endParaRPr lang="en-US"/>
          </a:p>
        </p:txBody>
      </p:sp>
    </p:spTree>
    <p:extLst>
      <p:ext uri="{BB962C8B-B14F-4D97-AF65-F5344CB8AC3E}">
        <p14:creationId xmlns:p14="http://schemas.microsoft.com/office/powerpoint/2010/main" val="39869163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BDC68-6A7C-48F1-B8BA-A5E8FBA11521}" type="slidenum">
              <a:rPr lang="en-US" smtClean="0"/>
              <a:t>75</a:t>
            </a:fld>
            <a:endParaRPr lang="en-US"/>
          </a:p>
        </p:txBody>
      </p:sp>
    </p:spTree>
    <p:extLst>
      <p:ext uri="{BB962C8B-B14F-4D97-AF65-F5344CB8AC3E}">
        <p14:creationId xmlns:p14="http://schemas.microsoft.com/office/powerpoint/2010/main" val="42653086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BDC68-6A7C-48F1-B8BA-A5E8FBA11521}" type="slidenum">
              <a:rPr lang="en-US" smtClean="0"/>
              <a:t>77</a:t>
            </a:fld>
            <a:endParaRPr lang="en-US"/>
          </a:p>
        </p:txBody>
      </p:sp>
    </p:spTree>
    <p:extLst>
      <p:ext uri="{BB962C8B-B14F-4D97-AF65-F5344CB8AC3E}">
        <p14:creationId xmlns:p14="http://schemas.microsoft.com/office/powerpoint/2010/main" val="33147035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BDC68-6A7C-48F1-B8BA-A5E8FBA11521}" type="slidenum">
              <a:rPr lang="en-US" smtClean="0"/>
              <a:t>78</a:t>
            </a:fld>
            <a:endParaRPr lang="en-US"/>
          </a:p>
        </p:txBody>
      </p:sp>
    </p:spTree>
    <p:extLst>
      <p:ext uri="{BB962C8B-B14F-4D97-AF65-F5344CB8AC3E}">
        <p14:creationId xmlns:p14="http://schemas.microsoft.com/office/powerpoint/2010/main" val="536176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BDC68-6A7C-48F1-B8BA-A5E8FBA11521}" type="slidenum">
              <a:rPr lang="en-US" smtClean="0"/>
              <a:t>7</a:t>
            </a:fld>
            <a:endParaRPr lang="en-US"/>
          </a:p>
        </p:txBody>
      </p:sp>
    </p:spTree>
    <p:extLst>
      <p:ext uri="{BB962C8B-B14F-4D97-AF65-F5344CB8AC3E}">
        <p14:creationId xmlns:p14="http://schemas.microsoft.com/office/powerpoint/2010/main" val="6114696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BDC68-6A7C-48F1-B8BA-A5E8FBA11521}" type="slidenum">
              <a:rPr lang="en-US" smtClean="0"/>
              <a:t>79</a:t>
            </a:fld>
            <a:endParaRPr lang="en-US"/>
          </a:p>
        </p:txBody>
      </p:sp>
    </p:spTree>
    <p:extLst>
      <p:ext uri="{BB962C8B-B14F-4D97-AF65-F5344CB8AC3E}">
        <p14:creationId xmlns:p14="http://schemas.microsoft.com/office/powerpoint/2010/main" val="1047799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BDC68-6A7C-48F1-B8BA-A5E8FBA11521}" type="slidenum">
              <a:rPr lang="en-US" smtClean="0"/>
              <a:t>8</a:t>
            </a:fld>
            <a:endParaRPr lang="en-US"/>
          </a:p>
        </p:txBody>
      </p:sp>
    </p:spTree>
    <p:extLst>
      <p:ext uri="{BB962C8B-B14F-4D97-AF65-F5344CB8AC3E}">
        <p14:creationId xmlns:p14="http://schemas.microsoft.com/office/powerpoint/2010/main" val="3997777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BDC68-6A7C-48F1-B8BA-A5E8FBA11521}" type="slidenum">
              <a:rPr lang="en-US" smtClean="0"/>
              <a:t>9</a:t>
            </a:fld>
            <a:endParaRPr lang="en-US"/>
          </a:p>
        </p:txBody>
      </p:sp>
    </p:spTree>
    <p:extLst>
      <p:ext uri="{BB962C8B-B14F-4D97-AF65-F5344CB8AC3E}">
        <p14:creationId xmlns:p14="http://schemas.microsoft.com/office/powerpoint/2010/main" val="860302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BDC68-6A7C-48F1-B8BA-A5E8FBA11521}" type="slidenum">
              <a:rPr lang="en-US" smtClean="0"/>
              <a:t>10</a:t>
            </a:fld>
            <a:endParaRPr lang="en-US"/>
          </a:p>
        </p:txBody>
      </p:sp>
    </p:spTree>
    <p:extLst>
      <p:ext uri="{BB962C8B-B14F-4D97-AF65-F5344CB8AC3E}">
        <p14:creationId xmlns:p14="http://schemas.microsoft.com/office/powerpoint/2010/main" val="845677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A7908-8F86-8AFF-18D3-75F0CF5D2A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7864452-353A-2C35-CD58-EF843D0A6D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BC5BA0E-91AD-3E85-AE7B-2A1CCB818BE3}"/>
              </a:ext>
            </a:extLst>
          </p:cNvPr>
          <p:cNvSpPr>
            <a:spLocks noGrp="1"/>
          </p:cNvSpPr>
          <p:nvPr>
            <p:ph type="dt" sz="half" idx="10"/>
          </p:nvPr>
        </p:nvSpPr>
        <p:spPr/>
        <p:txBody>
          <a:bodyPr/>
          <a:lstStyle/>
          <a:p>
            <a:fld id="{A9519C9A-69FA-4916-B2CC-20D07EC4FB76}" type="datetimeFigureOut">
              <a:rPr lang="en-US" smtClean="0"/>
              <a:t>9/5/2023</a:t>
            </a:fld>
            <a:endParaRPr lang="en-US"/>
          </a:p>
        </p:txBody>
      </p:sp>
      <p:sp>
        <p:nvSpPr>
          <p:cNvPr id="5" name="Footer Placeholder 4">
            <a:extLst>
              <a:ext uri="{FF2B5EF4-FFF2-40B4-BE49-F238E27FC236}">
                <a16:creationId xmlns:a16="http://schemas.microsoft.com/office/drawing/2014/main" id="{4550AF7F-8629-70E9-C0DE-62E162C028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21FFE4-B457-FD5C-72D4-387A59897043}"/>
              </a:ext>
            </a:extLst>
          </p:cNvPr>
          <p:cNvSpPr>
            <a:spLocks noGrp="1"/>
          </p:cNvSpPr>
          <p:nvPr>
            <p:ph type="sldNum" sz="quarter" idx="12"/>
          </p:nvPr>
        </p:nvSpPr>
        <p:spPr/>
        <p:txBody>
          <a:bodyPr/>
          <a:lstStyle/>
          <a:p>
            <a:fld id="{5FA6B8FD-A117-4680-B153-3DA33461308E}" type="slidenum">
              <a:rPr lang="en-US" smtClean="0"/>
              <a:t>‹#›</a:t>
            </a:fld>
            <a:endParaRPr lang="en-US"/>
          </a:p>
        </p:txBody>
      </p:sp>
    </p:spTree>
    <p:extLst>
      <p:ext uri="{BB962C8B-B14F-4D97-AF65-F5344CB8AC3E}">
        <p14:creationId xmlns:p14="http://schemas.microsoft.com/office/powerpoint/2010/main" val="201331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4715E-2835-880D-0B3A-76DA30CC9EC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96A0A06-EB94-8074-C9F2-AF2553D5B7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0879CE-4492-EAE8-391F-BD2873EEA29E}"/>
              </a:ext>
            </a:extLst>
          </p:cNvPr>
          <p:cNvSpPr>
            <a:spLocks noGrp="1"/>
          </p:cNvSpPr>
          <p:nvPr>
            <p:ph type="dt" sz="half" idx="10"/>
          </p:nvPr>
        </p:nvSpPr>
        <p:spPr/>
        <p:txBody>
          <a:bodyPr/>
          <a:lstStyle/>
          <a:p>
            <a:fld id="{A9519C9A-69FA-4916-B2CC-20D07EC4FB76}" type="datetimeFigureOut">
              <a:rPr lang="en-US" smtClean="0"/>
              <a:t>9/5/2023</a:t>
            </a:fld>
            <a:endParaRPr lang="en-US"/>
          </a:p>
        </p:txBody>
      </p:sp>
      <p:sp>
        <p:nvSpPr>
          <p:cNvPr id="5" name="Footer Placeholder 4">
            <a:extLst>
              <a:ext uri="{FF2B5EF4-FFF2-40B4-BE49-F238E27FC236}">
                <a16:creationId xmlns:a16="http://schemas.microsoft.com/office/drawing/2014/main" id="{FF5F7E96-EF48-0D6D-2856-D5615F3D91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8FC666-A8E0-1E0F-C532-16DE850479CD}"/>
              </a:ext>
            </a:extLst>
          </p:cNvPr>
          <p:cNvSpPr>
            <a:spLocks noGrp="1"/>
          </p:cNvSpPr>
          <p:nvPr>
            <p:ph type="sldNum" sz="quarter" idx="12"/>
          </p:nvPr>
        </p:nvSpPr>
        <p:spPr/>
        <p:txBody>
          <a:bodyPr/>
          <a:lstStyle/>
          <a:p>
            <a:fld id="{5FA6B8FD-A117-4680-B153-3DA33461308E}" type="slidenum">
              <a:rPr lang="en-US" smtClean="0"/>
              <a:t>‹#›</a:t>
            </a:fld>
            <a:endParaRPr lang="en-US"/>
          </a:p>
        </p:txBody>
      </p:sp>
    </p:spTree>
    <p:extLst>
      <p:ext uri="{BB962C8B-B14F-4D97-AF65-F5344CB8AC3E}">
        <p14:creationId xmlns:p14="http://schemas.microsoft.com/office/powerpoint/2010/main" val="3743564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2D2585-006F-1DDA-C391-63FDF335FD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8621A3-0F37-3F41-BC02-3EE5BE7FFB5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6A947E-4B74-A67F-1DCA-DEFA402753A5}"/>
              </a:ext>
            </a:extLst>
          </p:cNvPr>
          <p:cNvSpPr>
            <a:spLocks noGrp="1"/>
          </p:cNvSpPr>
          <p:nvPr>
            <p:ph type="dt" sz="half" idx="10"/>
          </p:nvPr>
        </p:nvSpPr>
        <p:spPr/>
        <p:txBody>
          <a:bodyPr/>
          <a:lstStyle/>
          <a:p>
            <a:fld id="{A9519C9A-69FA-4916-B2CC-20D07EC4FB76}" type="datetimeFigureOut">
              <a:rPr lang="en-US" smtClean="0"/>
              <a:t>9/5/2023</a:t>
            </a:fld>
            <a:endParaRPr lang="en-US"/>
          </a:p>
        </p:txBody>
      </p:sp>
      <p:sp>
        <p:nvSpPr>
          <p:cNvPr id="5" name="Footer Placeholder 4">
            <a:extLst>
              <a:ext uri="{FF2B5EF4-FFF2-40B4-BE49-F238E27FC236}">
                <a16:creationId xmlns:a16="http://schemas.microsoft.com/office/drawing/2014/main" id="{C24A6311-BE87-518A-AC37-4F3DEA233F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443EB7-7550-F4DE-4799-0876F07A3633}"/>
              </a:ext>
            </a:extLst>
          </p:cNvPr>
          <p:cNvSpPr>
            <a:spLocks noGrp="1"/>
          </p:cNvSpPr>
          <p:nvPr>
            <p:ph type="sldNum" sz="quarter" idx="12"/>
          </p:nvPr>
        </p:nvSpPr>
        <p:spPr/>
        <p:txBody>
          <a:bodyPr/>
          <a:lstStyle/>
          <a:p>
            <a:fld id="{5FA6B8FD-A117-4680-B153-3DA33461308E}" type="slidenum">
              <a:rPr lang="en-US" smtClean="0"/>
              <a:t>‹#›</a:t>
            </a:fld>
            <a:endParaRPr lang="en-US"/>
          </a:p>
        </p:txBody>
      </p:sp>
    </p:spTree>
    <p:extLst>
      <p:ext uri="{BB962C8B-B14F-4D97-AF65-F5344CB8AC3E}">
        <p14:creationId xmlns:p14="http://schemas.microsoft.com/office/powerpoint/2010/main" val="1310460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6FB5A-9C43-E69E-DB2C-3EDA8A2BBD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03DC1D-70B8-39CB-E4C7-D7F869952A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ED0116-3D10-21CC-A28C-31789EDC4939}"/>
              </a:ext>
            </a:extLst>
          </p:cNvPr>
          <p:cNvSpPr>
            <a:spLocks noGrp="1"/>
          </p:cNvSpPr>
          <p:nvPr>
            <p:ph type="dt" sz="half" idx="10"/>
          </p:nvPr>
        </p:nvSpPr>
        <p:spPr/>
        <p:txBody>
          <a:bodyPr/>
          <a:lstStyle/>
          <a:p>
            <a:fld id="{A9519C9A-69FA-4916-B2CC-20D07EC4FB76}" type="datetimeFigureOut">
              <a:rPr lang="en-US" smtClean="0"/>
              <a:t>9/5/2023</a:t>
            </a:fld>
            <a:endParaRPr lang="en-US"/>
          </a:p>
        </p:txBody>
      </p:sp>
      <p:sp>
        <p:nvSpPr>
          <p:cNvPr id="5" name="Footer Placeholder 4">
            <a:extLst>
              <a:ext uri="{FF2B5EF4-FFF2-40B4-BE49-F238E27FC236}">
                <a16:creationId xmlns:a16="http://schemas.microsoft.com/office/drawing/2014/main" id="{35E9E5C1-CE18-3A7F-61EE-BECE6F3E0A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CE1499-390B-C608-02F6-FFA5812C1093}"/>
              </a:ext>
            </a:extLst>
          </p:cNvPr>
          <p:cNvSpPr>
            <a:spLocks noGrp="1"/>
          </p:cNvSpPr>
          <p:nvPr>
            <p:ph type="sldNum" sz="quarter" idx="12"/>
          </p:nvPr>
        </p:nvSpPr>
        <p:spPr/>
        <p:txBody>
          <a:bodyPr/>
          <a:lstStyle/>
          <a:p>
            <a:fld id="{5FA6B8FD-A117-4680-B153-3DA33461308E}" type="slidenum">
              <a:rPr lang="en-US" smtClean="0"/>
              <a:t>‹#›</a:t>
            </a:fld>
            <a:endParaRPr lang="en-US"/>
          </a:p>
        </p:txBody>
      </p:sp>
    </p:spTree>
    <p:extLst>
      <p:ext uri="{BB962C8B-B14F-4D97-AF65-F5344CB8AC3E}">
        <p14:creationId xmlns:p14="http://schemas.microsoft.com/office/powerpoint/2010/main" val="2169535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0E7FF-B077-CE19-2E17-A2427E23F5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08F31B-1153-752D-BBDB-55DDFE7E39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2F88FD-D4D4-CFD8-B8DF-58EAC6127434}"/>
              </a:ext>
            </a:extLst>
          </p:cNvPr>
          <p:cNvSpPr>
            <a:spLocks noGrp="1"/>
          </p:cNvSpPr>
          <p:nvPr>
            <p:ph type="dt" sz="half" idx="10"/>
          </p:nvPr>
        </p:nvSpPr>
        <p:spPr/>
        <p:txBody>
          <a:bodyPr/>
          <a:lstStyle/>
          <a:p>
            <a:fld id="{A9519C9A-69FA-4916-B2CC-20D07EC4FB76}" type="datetimeFigureOut">
              <a:rPr lang="en-US" smtClean="0"/>
              <a:t>9/5/2023</a:t>
            </a:fld>
            <a:endParaRPr lang="en-US"/>
          </a:p>
        </p:txBody>
      </p:sp>
      <p:sp>
        <p:nvSpPr>
          <p:cNvPr id="5" name="Footer Placeholder 4">
            <a:extLst>
              <a:ext uri="{FF2B5EF4-FFF2-40B4-BE49-F238E27FC236}">
                <a16:creationId xmlns:a16="http://schemas.microsoft.com/office/drawing/2014/main" id="{A73E8132-9068-3B76-E46D-7428D57494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F06DE5-F4DC-5C6B-2E48-EAA67DFF860D}"/>
              </a:ext>
            </a:extLst>
          </p:cNvPr>
          <p:cNvSpPr>
            <a:spLocks noGrp="1"/>
          </p:cNvSpPr>
          <p:nvPr>
            <p:ph type="sldNum" sz="quarter" idx="12"/>
          </p:nvPr>
        </p:nvSpPr>
        <p:spPr/>
        <p:txBody>
          <a:bodyPr/>
          <a:lstStyle/>
          <a:p>
            <a:fld id="{5FA6B8FD-A117-4680-B153-3DA33461308E}" type="slidenum">
              <a:rPr lang="en-US" smtClean="0"/>
              <a:t>‹#›</a:t>
            </a:fld>
            <a:endParaRPr lang="en-US"/>
          </a:p>
        </p:txBody>
      </p:sp>
    </p:spTree>
    <p:extLst>
      <p:ext uri="{BB962C8B-B14F-4D97-AF65-F5344CB8AC3E}">
        <p14:creationId xmlns:p14="http://schemas.microsoft.com/office/powerpoint/2010/main" val="229700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5C81-5ABD-975C-5844-0B303E4A5B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724C6A-52FA-058D-8FD2-F51533F1A33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52B65D8-8FDB-EF71-A78D-194802C6D6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2280136-FFC2-79A7-A778-2B73E6F1DA0D}"/>
              </a:ext>
            </a:extLst>
          </p:cNvPr>
          <p:cNvSpPr>
            <a:spLocks noGrp="1"/>
          </p:cNvSpPr>
          <p:nvPr>
            <p:ph type="dt" sz="half" idx="10"/>
          </p:nvPr>
        </p:nvSpPr>
        <p:spPr/>
        <p:txBody>
          <a:bodyPr/>
          <a:lstStyle/>
          <a:p>
            <a:fld id="{A9519C9A-69FA-4916-B2CC-20D07EC4FB76}" type="datetimeFigureOut">
              <a:rPr lang="en-US" smtClean="0"/>
              <a:t>9/5/2023</a:t>
            </a:fld>
            <a:endParaRPr lang="en-US"/>
          </a:p>
        </p:txBody>
      </p:sp>
      <p:sp>
        <p:nvSpPr>
          <p:cNvPr id="6" name="Footer Placeholder 5">
            <a:extLst>
              <a:ext uri="{FF2B5EF4-FFF2-40B4-BE49-F238E27FC236}">
                <a16:creationId xmlns:a16="http://schemas.microsoft.com/office/drawing/2014/main" id="{CA82BCFC-85FA-A54A-2A9E-B7370E67FB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662432-9F8A-1DFF-1ADC-1F549C29AA22}"/>
              </a:ext>
            </a:extLst>
          </p:cNvPr>
          <p:cNvSpPr>
            <a:spLocks noGrp="1"/>
          </p:cNvSpPr>
          <p:nvPr>
            <p:ph type="sldNum" sz="quarter" idx="12"/>
          </p:nvPr>
        </p:nvSpPr>
        <p:spPr/>
        <p:txBody>
          <a:bodyPr/>
          <a:lstStyle/>
          <a:p>
            <a:fld id="{5FA6B8FD-A117-4680-B153-3DA33461308E}" type="slidenum">
              <a:rPr lang="en-US" smtClean="0"/>
              <a:t>‹#›</a:t>
            </a:fld>
            <a:endParaRPr lang="en-US"/>
          </a:p>
        </p:txBody>
      </p:sp>
    </p:spTree>
    <p:extLst>
      <p:ext uri="{BB962C8B-B14F-4D97-AF65-F5344CB8AC3E}">
        <p14:creationId xmlns:p14="http://schemas.microsoft.com/office/powerpoint/2010/main" val="749350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FCAD7-2258-BFB2-1712-D39E401A40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7C7674-3D92-0530-ED5C-0317D38D2D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C51845-5512-A37F-1DD9-D7F70A873F6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A6C157A-F5E2-749C-BDA8-E7F48C470D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9BA74C5-BCC5-1729-9E6C-E248B50A5C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86916C2-1992-21CB-A470-80653697529B}"/>
              </a:ext>
            </a:extLst>
          </p:cNvPr>
          <p:cNvSpPr>
            <a:spLocks noGrp="1"/>
          </p:cNvSpPr>
          <p:nvPr>
            <p:ph type="dt" sz="half" idx="10"/>
          </p:nvPr>
        </p:nvSpPr>
        <p:spPr/>
        <p:txBody>
          <a:bodyPr/>
          <a:lstStyle/>
          <a:p>
            <a:fld id="{A9519C9A-69FA-4916-B2CC-20D07EC4FB76}" type="datetimeFigureOut">
              <a:rPr lang="en-US" smtClean="0"/>
              <a:t>9/5/2023</a:t>
            </a:fld>
            <a:endParaRPr lang="en-US"/>
          </a:p>
        </p:txBody>
      </p:sp>
      <p:sp>
        <p:nvSpPr>
          <p:cNvPr id="8" name="Footer Placeholder 7">
            <a:extLst>
              <a:ext uri="{FF2B5EF4-FFF2-40B4-BE49-F238E27FC236}">
                <a16:creationId xmlns:a16="http://schemas.microsoft.com/office/drawing/2014/main" id="{8C8BBA5B-8A24-A260-C2A7-D4E35264B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33476EA-D169-5E68-52C5-E2E5E5B70277}"/>
              </a:ext>
            </a:extLst>
          </p:cNvPr>
          <p:cNvSpPr>
            <a:spLocks noGrp="1"/>
          </p:cNvSpPr>
          <p:nvPr>
            <p:ph type="sldNum" sz="quarter" idx="12"/>
          </p:nvPr>
        </p:nvSpPr>
        <p:spPr/>
        <p:txBody>
          <a:bodyPr/>
          <a:lstStyle/>
          <a:p>
            <a:fld id="{5FA6B8FD-A117-4680-B153-3DA33461308E}" type="slidenum">
              <a:rPr lang="en-US" smtClean="0"/>
              <a:t>‹#›</a:t>
            </a:fld>
            <a:endParaRPr lang="en-US"/>
          </a:p>
        </p:txBody>
      </p:sp>
    </p:spTree>
    <p:extLst>
      <p:ext uri="{BB962C8B-B14F-4D97-AF65-F5344CB8AC3E}">
        <p14:creationId xmlns:p14="http://schemas.microsoft.com/office/powerpoint/2010/main" val="1601453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5735-7685-8A46-36D6-B0FC403F0D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03B3CBC-8CCF-B8BD-14DA-62DE11048366}"/>
              </a:ext>
            </a:extLst>
          </p:cNvPr>
          <p:cNvSpPr>
            <a:spLocks noGrp="1"/>
          </p:cNvSpPr>
          <p:nvPr>
            <p:ph type="dt" sz="half" idx="10"/>
          </p:nvPr>
        </p:nvSpPr>
        <p:spPr/>
        <p:txBody>
          <a:bodyPr/>
          <a:lstStyle/>
          <a:p>
            <a:fld id="{A9519C9A-69FA-4916-B2CC-20D07EC4FB76}" type="datetimeFigureOut">
              <a:rPr lang="en-US" smtClean="0"/>
              <a:t>9/5/2023</a:t>
            </a:fld>
            <a:endParaRPr lang="en-US"/>
          </a:p>
        </p:txBody>
      </p:sp>
      <p:sp>
        <p:nvSpPr>
          <p:cNvPr id="4" name="Footer Placeholder 3">
            <a:extLst>
              <a:ext uri="{FF2B5EF4-FFF2-40B4-BE49-F238E27FC236}">
                <a16:creationId xmlns:a16="http://schemas.microsoft.com/office/drawing/2014/main" id="{0F2A089E-186E-420C-1799-13BC817EC4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8D3127-97A5-33F1-EDA6-581BDECE6959}"/>
              </a:ext>
            </a:extLst>
          </p:cNvPr>
          <p:cNvSpPr>
            <a:spLocks noGrp="1"/>
          </p:cNvSpPr>
          <p:nvPr>
            <p:ph type="sldNum" sz="quarter" idx="12"/>
          </p:nvPr>
        </p:nvSpPr>
        <p:spPr/>
        <p:txBody>
          <a:bodyPr/>
          <a:lstStyle/>
          <a:p>
            <a:fld id="{5FA6B8FD-A117-4680-B153-3DA33461308E}" type="slidenum">
              <a:rPr lang="en-US" smtClean="0"/>
              <a:t>‹#›</a:t>
            </a:fld>
            <a:endParaRPr lang="en-US"/>
          </a:p>
        </p:txBody>
      </p:sp>
    </p:spTree>
    <p:extLst>
      <p:ext uri="{BB962C8B-B14F-4D97-AF65-F5344CB8AC3E}">
        <p14:creationId xmlns:p14="http://schemas.microsoft.com/office/powerpoint/2010/main" val="2153721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0B1845-20A0-5A79-87A1-79F36AD6DDF0}"/>
              </a:ext>
            </a:extLst>
          </p:cNvPr>
          <p:cNvSpPr>
            <a:spLocks noGrp="1"/>
          </p:cNvSpPr>
          <p:nvPr>
            <p:ph type="dt" sz="half" idx="10"/>
          </p:nvPr>
        </p:nvSpPr>
        <p:spPr/>
        <p:txBody>
          <a:bodyPr/>
          <a:lstStyle/>
          <a:p>
            <a:fld id="{A9519C9A-69FA-4916-B2CC-20D07EC4FB76}" type="datetimeFigureOut">
              <a:rPr lang="en-US" smtClean="0"/>
              <a:t>9/5/2023</a:t>
            </a:fld>
            <a:endParaRPr lang="en-US"/>
          </a:p>
        </p:txBody>
      </p:sp>
      <p:sp>
        <p:nvSpPr>
          <p:cNvPr id="3" name="Footer Placeholder 2">
            <a:extLst>
              <a:ext uri="{FF2B5EF4-FFF2-40B4-BE49-F238E27FC236}">
                <a16:creationId xmlns:a16="http://schemas.microsoft.com/office/drawing/2014/main" id="{3F810F9A-57D2-9DCC-FF54-3DCFCDFAF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8C65A8B-C59A-534D-0320-E35A24E19852}"/>
              </a:ext>
            </a:extLst>
          </p:cNvPr>
          <p:cNvSpPr>
            <a:spLocks noGrp="1"/>
          </p:cNvSpPr>
          <p:nvPr>
            <p:ph type="sldNum" sz="quarter" idx="12"/>
          </p:nvPr>
        </p:nvSpPr>
        <p:spPr/>
        <p:txBody>
          <a:bodyPr/>
          <a:lstStyle/>
          <a:p>
            <a:fld id="{5FA6B8FD-A117-4680-B153-3DA33461308E}" type="slidenum">
              <a:rPr lang="en-US" smtClean="0"/>
              <a:t>‹#›</a:t>
            </a:fld>
            <a:endParaRPr lang="en-US"/>
          </a:p>
        </p:txBody>
      </p:sp>
    </p:spTree>
    <p:extLst>
      <p:ext uri="{BB962C8B-B14F-4D97-AF65-F5344CB8AC3E}">
        <p14:creationId xmlns:p14="http://schemas.microsoft.com/office/powerpoint/2010/main" val="1007382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CC989-E7BA-C2D7-CBBD-DA097D52A9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AED55F6-D777-6C76-53E9-94CB1B5CA9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6A402E6-6654-23A6-CEC6-B503A39D42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78C2C8-461A-B791-DCAF-AAD3D94B8F97}"/>
              </a:ext>
            </a:extLst>
          </p:cNvPr>
          <p:cNvSpPr>
            <a:spLocks noGrp="1"/>
          </p:cNvSpPr>
          <p:nvPr>
            <p:ph type="dt" sz="half" idx="10"/>
          </p:nvPr>
        </p:nvSpPr>
        <p:spPr/>
        <p:txBody>
          <a:bodyPr/>
          <a:lstStyle/>
          <a:p>
            <a:fld id="{A9519C9A-69FA-4916-B2CC-20D07EC4FB76}" type="datetimeFigureOut">
              <a:rPr lang="en-US" smtClean="0"/>
              <a:t>9/5/2023</a:t>
            </a:fld>
            <a:endParaRPr lang="en-US"/>
          </a:p>
        </p:txBody>
      </p:sp>
      <p:sp>
        <p:nvSpPr>
          <p:cNvPr id="6" name="Footer Placeholder 5">
            <a:extLst>
              <a:ext uri="{FF2B5EF4-FFF2-40B4-BE49-F238E27FC236}">
                <a16:creationId xmlns:a16="http://schemas.microsoft.com/office/drawing/2014/main" id="{503B8E84-08C2-B493-6017-80F3801674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9F72A7-E04A-CA97-3445-D5EA49CED8BC}"/>
              </a:ext>
            </a:extLst>
          </p:cNvPr>
          <p:cNvSpPr>
            <a:spLocks noGrp="1"/>
          </p:cNvSpPr>
          <p:nvPr>
            <p:ph type="sldNum" sz="quarter" idx="12"/>
          </p:nvPr>
        </p:nvSpPr>
        <p:spPr/>
        <p:txBody>
          <a:bodyPr/>
          <a:lstStyle/>
          <a:p>
            <a:fld id="{5FA6B8FD-A117-4680-B153-3DA33461308E}" type="slidenum">
              <a:rPr lang="en-US" smtClean="0"/>
              <a:t>‹#›</a:t>
            </a:fld>
            <a:endParaRPr lang="en-US"/>
          </a:p>
        </p:txBody>
      </p:sp>
    </p:spTree>
    <p:extLst>
      <p:ext uri="{BB962C8B-B14F-4D97-AF65-F5344CB8AC3E}">
        <p14:creationId xmlns:p14="http://schemas.microsoft.com/office/powerpoint/2010/main" val="775761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12899-4D86-BA1C-8BF1-657F27C6DA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23E5D76-9FDF-F942-FC13-F985B4D210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4FC2C6-33A2-4A7C-3CB0-9B4EBBCBDB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5FCF08-FB3E-ACDC-C3B9-B8BB3FA564A0}"/>
              </a:ext>
            </a:extLst>
          </p:cNvPr>
          <p:cNvSpPr>
            <a:spLocks noGrp="1"/>
          </p:cNvSpPr>
          <p:nvPr>
            <p:ph type="dt" sz="half" idx="10"/>
          </p:nvPr>
        </p:nvSpPr>
        <p:spPr/>
        <p:txBody>
          <a:bodyPr/>
          <a:lstStyle/>
          <a:p>
            <a:fld id="{A9519C9A-69FA-4916-B2CC-20D07EC4FB76}" type="datetimeFigureOut">
              <a:rPr lang="en-US" smtClean="0"/>
              <a:t>9/5/2023</a:t>
            </a:fld>
            <a:endParaRPr lang="en-US"/>
          </a:p>
        </p:txBody>
      </p:sp>
      <p:sp>
        <p:nvSpPr>
          <p:cNvPr id="6" name="Footer Placeholder 5">
            <a:extLst>
              <a:ext uri="{FF2B5EF4-FFF2-40B4-BE49-F238E27FC236}">
                <a16:creationId xmlns:a16="http://schemas.microsoft.com/office/drawing/2014/main" id="{C12EA977-581B-AE19-81AC-13AACE759A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4CB9CB-A34C-3402-0145-D871E36F3778}"/>
              </a:ext>
            </a:extLst>
          </p:cNvPr>
          <p:cNvSpPr>
            <a:spLocks noGrp="1"/>
          </p:cNvSpPr>
          <p:nvPr>
            <p:ph type="sldNum" sz="quarter" idx="12"/>
          </p:nvPr>
        </p:nvSpPr>
        <p:spPr/>
        <p:txBody>
          <a:bodyPr/>
          <a:lstStyle/>
          <a:p>
            <a:fld id="{5FA6B8FD-A117-4680-B153-3DA33461308E}" type="slidenum">
              <a:rPr lang="en-US" smtClean="0"/>
              <a:t>‹#›</a:t>
            </a:fld>
            <a:endParaRPr lang="en-US"/>
          </a:p>
        </p:txBody>
      </p:sp>
    </p:spTree>
    <p:extLst>
      <p:ext uri="{BB962C8B-B14F-4D97-AF65-F5344CB8AC3E}">
        <p14:creationId xmlns:p14="http://schemas.microsoft.com/office/powerpoint/2010/main" val="2005188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C913FF-8F6D-1370-0425-9F0F249C58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1EB346-D831-6E8D-2344-2194273FB7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61A9E-392A-010F-849E-E08C5F27FC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519C9A-69FA-4916-B2CC-20D07EC4FB76}" type="datetimeFigureOut">
              <a:rPr lang="en-US" smtClean="0"/>
              <a:t>9/5/2023</a:t>
            </a:fld>
            <a:endParaRPr lang="en-US"/>
          </a:p>
        </p:txBody>
      </p:sp>
      <p:sp>
        <p:nvSpPr>
          <p:cNvPr id="5" name="Footer Placeholder 4">
            <a:extLst>
              <a:ext uri="{FF2B5EF4-FFF2-40B4-BE49-F238E27FC236}">
                <a16:creationId xmlns:a16="http://schemas.microsoft.com/office/drawing/2014/main" id="{4FF8B6CD-A81B-626D-D21E-D26D27FCCA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3B7D237-B6F8-9821-7FB2-E01816288F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A6B8FD-A117-4680-B153-3DA33461308E}" type="slidenum">
              <a:rPr lang="en-US" smtClean="0"/>
              <a:t>‹#›</a:t>
            </a:fld>
            <a:endParaRPr lang="en-US"/>
          </a:p>
        </p:txBody>
      </p:sp>
    </p:spTree>
    <p:extLst>
      <p:ext uri="{BB962C8B-B14F-4D97-AF65-F5344CB8AC3E}">
        <p14:creationId xmlns:p14="http://schemas.microsoft.com/office/powerpoint/2010/main" val="22910011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7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7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7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statisticsglobe.com/" TargetMode="External"/><Relationship Id="rId2" Type="http://schemas.openxmlformats.org/officeDocument/2006/relationships/hyperlink" Target="https://builtin.com/authors/zakaria-jaadi"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7D4AB-B51B-0095-2D62-52A2629B8EDB}"/>
              </a:ext>
            </a:extLst>
          </p:cNvPr>
          <p:cNvSpPr>
            <a:spLocks noGrp="1"/>
          </p:cNvSpPr>
          <p:nvPr>
            <p:ph type="ctrTitle"/>
          </p:nvPr>
        </p:nvSpPr>
        <p:spPr/>
        <p:txBody>
          <a:bodyPr/>
          <a:lstStyle/>
          <a:p>
            <a:r>
              <a:rPr lang="en-US" b="1"/>
              <a:t>Dimensionality Reduction</a:t>
            </a:r>
          </a:p>
        </p:txBody>
      </p:sp>
      <p:sp>
        <p:nvSpPr>
          <p:cNvPr id="3" name="Subtitle 2">
            <a:extLst>
              <a:ext uri="{FF2B5EF4-FFF2-40B4-BE49-F238E27FC236}">
                <a16:creationId xmlns:a16="http://schemas.microsoft.com/office/drawing/2014/main" id="{0173D99D-40C2-3FAF-DCFF-8C6D24E9EEFD}"/>
              </a:ext>
            </a:extLst>
          </p:cNvPr>
          <p:cNvSpPr>
            <a:spLocks noGrp="1"/>
          </p:cNvSpPr>
          <p:nvPr>
            <p:ph type="subTitle" idx="1"/>
          </p:nvPr>
        </p:nvSpPr>
        <p:spPr/>
        <p:txBody>
          <a:bodyPr/>
          <a:lstStyle/>
          <a:p>
            <a:r>
              <a:rPr lang="en-US" dirty="0"/>
              <a:t>PCA, LDA, t-SNE</a:t>
            </a:r>
          </a:p>
        </p:txBody>
      </p:sp>
    </p:spTree>
    <p:extLst>
      <p:ext uri="{BB962C8B-B14F-4D97-AF65-F5344CB8AC3E}">
        <p14:creationId xmlns:p14="http://schemas.microsoft.com/office/powerpoint/2010/main" val="3001019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97B61-334E-0FA7-ACFB-F21F8795FE5B}"/>
              </a:ext>
            </a:extLst>
          </p:cNvPr>
          <p:cNvSpPr>
            <a:spLocks noGrp="1"/>
          </p:cNvSpPr>
          <p:nvPr>
            <p:ph type="title"/>
          </p:nvPr>
        </p:nvSpPr>
        <p:spPr/>
        <p:txBody>
          <a:bodyPr/>
          <a:lstStyle/>
          <a:p>
            <a:r>
              <a:rPr lang="en-US" b="1"/>
              <a:t>Basic Concepts</a:t>
            </a:r>
          </a:p>
        </p:txBody>
      </p:sp>
      <p:sp>
        <p:nvSpPr>
          <p:cNvPr id="4" name="Content Placeholder 3">
            <a:extLst>
              <a:ext uri="{FF2B5EF4-FFF2-40B4-BE49-F238E27FC236}">
                <a16:creationId xmlns:a16="http://schemas.microsoft.com/office/drawing/2014/main" id="{290EE039-2479-101D-57F2-4E697ABC599C}"/>
              </a:ext>
            </a:extLst>
          </p:cNvPr>
          <p:cNvSpPr>
            <a:spLocks noGrp="1"/>
          </p:cNvSpPr>
          <p:nvPr>
            <p:ph sz="half" idx="1"/>
          </p:nvPr>
        </p:nvSpPr>
        <p:spPr/>
        <p:txBody>
          <a:bodyPr>
            <a:normAutofit/>
          </a:bodyPr>
          <a:lstStyle/>
          <a:p>
            <a:pPr marL="0" indent="0">
              <a:buNone/>
            </a:pPr>
            <a:r>
              <a:rPr lang="en-US" b="1" dirty="0"/>
              <a:t>Scalars                     45 </a:t>
            </a:r>
          </a:p>
          <a:p>
            <a:r>
              <a:rPr lang="en-US" dirty="0"/>
              <a:t>A scalar is a single number</a:t>
            </a:r>
          </a:p>
          <a:p>
            <a:r>
              <a:rPr lang="en-US" dirty="0"/>
              <a:t>Such as integers, real numbers, </a:t>
            </a:r>
          </a:p>
          <a:p>
            <a:r>
              <a:rPr lang="en-US" dirty="0"/>
              <a:t>rational numbers, etc.</a:t>
            </a:r>
          </a:p>
          <a:p>
            <a:pPr marL="0" indent="0">
              <a:buNone/>
            </a:pPr>
            <a:r>
              <a:rPr lang="en-US" b="1" dirty="0"/>
              <a:t>Matrices</a:t>
            </a:r>
          </a:p>
          <a:p>
            <a:r>
              <a:rPr lang="en-US" dirty="0"/>
              <a:t>A 2-D array of numbers</a:t>
            </a:r>
          </a:p>
        </p:txBody>
      </p:sp>
      <p:sp>
        <p:nvSpPr>
          <p:cNvPr id="5" name="Content Placeholder 4">
            <a:extLst>
              <a:ext uri="{FF2B5EF4-FFF2-40B4-BE49-F238E27FC236}">
                <a16:creationId xmlns:a16="http://schemas.microsoft.com/office/drawing/2014/main" id="{DB0709F9-CD8C-1F30-40E8-A21F0E9975DC}"/>
              </a:ext>
            </a:extLst>
          </p:cNvPr>
          <p:cNvSpPr>
            <a:spLocks noGrp="1"/>
          </p:cNvSpPr>
          <p:nvPr>
            <p:ph sz="half" idx="2"/>
          </p:nvPr>
        </p:nvSpPr>
        <p:spPr/>
        <p:txBody>
          <a:bodyPr>
            <a:normAutofit/>
          </a:bodyPr>
          <a:lstStyle/>
          <a:p>
            <a:pPr marL="0" indent="0">
              <a:buNone/>
            </a:pPr>
            <a:r>
              <a:rPr lang="en-US" b="1"/>
              <a:t>Vectors</a:t>
            </a:r>
          </a:p>
          <a:p>
            <a:r>
              <a:rPr lang="en-US"/>
              <a:t>A vector is a 1-D array of </a:t>
            </a:r>
          </a:p>
          <a:p>
            <a:r>
              <a:rPr lang="en-US"/>
              <a:t>numbers</a:t>
            </a:r>
          </a:p>
          <a:p>
            <a:r>
              <a:rPr lang="en-US"/>
              <a:t>Can be real, binary, integer, </a:t>
            </a:r>
            <a:r>
              <a:rPr lang="en-US" err="1"/>
              <a:t>etc</a:t>
            </a:r>
            <a:endParaRPr lang="en-US"/>
          </a:p>
          <a:p>
            <a:pPr marL="0" indent="0">
              <a:buNone/>
            </a:pPr>
            <a:r>
              <a:rPr lang="en-US" b="1"/>
              <a:t>Tensors</a:t>
            </a:r>
          </a:p>
          <a:p>
            <a:r>
              <a:rPr lang="en-US"/>
              <a:t>A tensor is an array of </a:t>
            </a:r>
          </a:p>
          <a:p>
            <a:r>
              <a:rPr lang="en-US"/>
              <a:t>numbers that may have </a:t>
            </a:r>
          </a:p>
          <a:p>
            <a:r>
              <a:rPr lang="en-US"/>
              <a:t>0-D, 1-D, 2-D, or more</a:t>
            </a:r>
          </a:p>
          <a:p>
            <a:endParaRPr lang="en-US"/>
          </a:p>
        </p:txBody>
      </p:sp>
      <p:pic>
        <p:nvPicPr>
          <p:cNvPr id="7" name="Picture 6">
            <a:extLst>
              <a:ext uri="{FF2B5EF4-FFF2-40B4-BE49-F238E27FC236}">
                <a16:creationId xmlns:a16="http://schemas.microsoft.com/office/drawing/2014/main" id="{AAFD4AA8-4789-91CB-244E-F2291C947EE4}"/>
              </a:ext>
            </a:extLst>
          </p:cNvPr>
          <p:cNvPicPr>
            <a:picLocks noChangeAspect="1"/>
          </p:cNvPicPr>
          <p:nvPr/>
        </p:nvPicPr>
        <p:blipFill>
          <a:blip r:embed="rId3"/>
          <a:stretch>
            <a:fillRect/>
          </a:stretch>
        </p:blipFill>
        <p:spPr>
          <a:xfrm>
            <a:off x="10050926" y="4854044"/>
            <a:ext cx="1933575" cy="1821076"/>
          </a:xfrm>
          <a:prstGeom prst="rect">
            <a:avLst/>
          </a:prstGeom>
        </p:spPr>
      </p:pic>
      <p:pic>
        <p:nvPicPr>
          <p:cNvPr id="9" name="Picture 8">
            <a:extLst>
              <a:ext uri="{FF2B5EF4-FFF2-40B4-BE49-F238E27FC236}">
                <a16:creationId xmlns:a16="http://schemas.microsoft.com/office/drawing/2014/main" id="{F15A5F45-80D5-2A2E-6FFE-C982A0EAC1C2}"/>
              </a:ext>
            </a:extLst>
          </p:cNvPr>
          <p:cNvPicPr>
            <a:picLocks noChangeAspect="1"/>
          </p:cNvPicPr>
          <p:nvPr/>
        </p:nvPicPr>
        <p:blipFill>
          <a:blip r:embed="rId4"/>
          <a:stretch>
            <a:fillRect/>
          </a:stretch>
        </p:blipFill>
        <p:spPr>
          <a:xfrm>
            <a:off x="8760288" y="1690688"/>
            <a:ext cx="2257425" cy="514350"/>
          </a:xfrm>
          <a:prstGeom prst="rect">
            <a:avLst/>
          </a:prstGeom>
        </p:spPr>
      </p:pic>
      <p:pic>
        <p:nvPicPr>
          <p:cNvPr id="11" name="Picture 10">
            <a:extLst>
              <a:ext uri="{FF2B5EF4-FFF2-40B4-BE49-F238E27FC236}">
                <a16:creationId xmlns:a16="http://schemas.microsoft.com/office/drawing/2014/main" id="{0B18C64E-BC24-D81F-D5F4-93C7947B02E0}"/>
              </a:ext>
            </a:extLst>
          </p:cNvPr>
          <p:cNvPicPr>
            <a:picLocks noChangeAspect="1"/>
          </p:cNvPicPr>
          <p:nvPr/>
        </p:nvPicPr>
        <p:blipFill>
          <a:blip r:embed="rId5"/>
          <a:stretch>
            <a:fillRect/>
          </a:stretch>
        </p:blipFill>
        <p:spPr>
          <a:xfrm>
            <a:off x="973895" y="4983532"/>
            <a:ext cx="1409700" cy="781050"/>
          </a:xfrm>
          <a:prstGeom prst="rect">
            <a:avLst/>
          </a:prstGeom>
        </p:spPr>
      </p:pic>
    </p:spTree>
    <p:extLst>
      <p:ext uri="{BB962C8B-B14F-4D97-AF65-F5344CB8AC3E}">
        <p14:creationId xmlns:p14="http://schemas.microsoft.com/office/powerpoint/2010/main" val="1369031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051C5-2D25-9C39-17D1-A6566C8F8081}"/>
              </a:ext>
            </a:extLst>
          </p:cNvPr>
          <p:cNvSpPr>
            <a:spLocks noGrp="1"/>
          </p:cNvSpPr>
          <p:nvPr>
            <p:ph type="title"/>
          </p:nvPr>
        </p:nvSpPr>
        <p:spPr/>
        <p:txBody>
          <a:bodyPr/>
          <a:lstStyle/>
          <a:p>
            <a:r>
              <a:rPr lang="en-US" b="1"/>
              <a:t>Vectors</a:t>
            </a:r>
          </a:p>
        </p:txBody>
      </p:sp>
      <p:sp>
        <p:nvSpPr>
          <p:cNvPr id="3" name="Content Placeholder 2">
            <a:extLst>
              <a:ext uri="{FF2B5EF4-FFF2-40B4-BE49-F238E27FC236}">
                <a16:creationId xmlns:a16="http://schemas.microsoft.com/office/drawing/2014/main" id="{9E4C0A40-AA75-D881-5ADC-C67109952FF8}"/>
              </a:ext>
            </a:extLst>
          </p:cNvPr>
          <p:cNvSpPr>
            <a:spLocks noGrp="1"/>
          </p:cNvSpPr>
          <p:nvPr>
            <p:ph idx="1"/>
          </p:nvPr>
        </p:nvSpPr>
        <p:spPr/>
        <p:txBody>
          <a:bodyPr/>
          <a:lstStyle/>
          <a:p>
            <a:r>
              <a:rPr lang="en-US" dirty="0"/>
              <a:t>Vectors define a magnitude and a direction in a space. </a:t>
            </a:r>
          </a:p>
          <a:p>
            <a:r>
              <a:rPr lang="en-US" dirty="0"/>
              <a:t>Convenient way to organize data.</a:t>
            </a:r>
          </a:p>
          <a:p>
            <a:r>
              <a:rPr lang="en-US" dirty="0"/>
              <a:t>In machine learning/data mining, a vector is a collection of features </a:t>
            </a:r>
          </a:p>
          <a:p>
            <a:r>
              <a:rPr lang="en-US" dirty="0"/>
              <a:t>Define a sample (feature list).</a:t>
            </a:r>
          </a:p>
          <a:p>
            <a:r>
              <a:rPr lang="en-US" b="0" i="0" dirty="0">
                <a:solidFill>
                  <a:srgbClr val="050E17"/>
                </a:solidFill>
                <a:effectLst/>
                <a:latin typeface="-apple-system"/>
              </a:rPr>
              <a:t>We might have a vector that represents a person's characteristics</a:t>
            </a:r>
          </a:p>
          <a:p>
            <a:pPr lvl="1"/>
            <a:r>
              <a:rPr lang="en-US" dirty="0"/>
              <a:t>Age, Income, Calorie Consumption, Zip Code</a:t>
            </a:r>
          </a:p>
          <a:p>
            <a:pPr lvl="1"/>
            <a:r>
              <a:rPr lang="en-US" b="0" i="0" dirty="0">
                <a:solidFill>
                  <a:srgbClr val="050E17"/>
                </a:solidFill>
                <a:effectLst/>
                <a:latin typeface="-apple-system"/>
              </a:rPr>
              <a:t>Each feature represents a different aspect of the sample, and together they form a feature list or a vector.</a:t>
            </a:r>
            <a:endParaRPr lang="en-US" dirty="0"/>
          </a:p>
        </p:txBody>
      </p:sp>
    </p:spTree>
    <p:extLst>
      <p:ext uri="{BB962C8B-B14F-4D97-AF65-F5344CB8AC3E}">
        <p14:creationId xmlns:p14="http://schemas.microsoft.com/office/powerpoint/2010/main" val="180958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8DC35-DA13-CC06-C915-70FD5EFBD7B2}"/>
              </a:ext>
            </a:extLst>
          </p:cNvPr>
          <p:cNvSpPr>
            <a:spLocks noGrp="1"/>
          </p:cNvSpPr>
          <p:nvPr>
            <p:ph type="title"/>
          </p:nvPr>
        </p:nvSpPr>
        <p:spPr/>
        <p:txBody>
          <a:bodyPr/>
          <a:lstStyle/>
          <a:p>
            <a:r>
              <a:rPr lang="en-US" b="1"/>
              <a:t>Matrices</a:t>
            </a:r>
          </a:p>
        </p:txBody>
      </p:sp>
      <p:sp>
        <p:nvSpPr>
          <p:cNvPr id="3" name="Content Placeholder 2">
            <a:extLst>
              <a:ext uri="{FF2B5EF4-FFF2-40B4-BE49-F238E27FC236}">
                <a16:creationId xmlns:a16="http://schemas.microsoft.com/office/drawing/2014/main" id="{C724A291-976B-64AC-A434-1BDD31808C77}"/>
              </a:ext>
            </a:extLst>
          </p:cNvPr>
          <p:cNvSpPr>
            <a:spLocks noGrp="1"/>
          </p:cNvSpPr>
          <p:nvPr>
            <p:ph idx="1"/>
          </p:nvPr>
        </p:nvSpPr>
        <p:spPr/>
        <p:txBody>
          <a:bodyPr/>
          <a:lstStyle/>
          <a:p>
            <a:r>
              <a:rPr lang="en-US" dirty="0"/>
              <a:t>Matrices are arrays of scalars, usually denoted with uppercase bold letters.</a:t>
            </a:r>
          </a:p>
          <a:p>
            <a:r>
              <a:rPr lang="en-US" dirty="0"/>
              <a:t>A matrix of order m </a:t>
            </a:r>
            <a:r>
              <a:rPr lang="en-US" b="0" i="0" dirty="0">
                <a:solidFill>
                  <a:srgbClr val="4D5156"/>
                </a:solidFill>
                <a:effectLst/>
                <a:latin typeface="Roboto" panose="02000000000000000000" pitchFamily="2" charset="0"/>
              </a:rPr>
              <a:t>× </a:t>
            </a:r>
            <a:r>
              <a:rPr lang="en-US" dirty="0"/>
              <a:t>n has m rows and n columns.</a:t>
            </a:r>
          </a:p>
          <a:p>
            <a:endParaRPr lang="en-US" dirty="0"/>
          </a:p>
          <a:p>
            <a:r>
              <a:rPr lang="en-US" dirty="0"/>
              <a:t>A vector can therefore be seen as matrix of order n </a:t>
            </a:r>
            <a:r>
              <a:rPr lang="en-US" b="0" i="0" dirty="0">
                <a:solidFill>
                  <a:srgbClr val="4D5156"/>
                </a:solidFill>
                <a:effectLst/>
                <a:latin typeface="Roboto" panose="02000000000000000000" pitchFamily="2" charset="0"/>
              </a:rPr>
              <a:t>×</a:t>
            </a:r>
            <a:r>
              <a:rPr lang="en-US" dirty="0"/>
              <a:t> 1.</a:t>
            </a:r>
          </a:p>
        </p:txBody>
      </p:sp>
    </p:spTree>
    <p:extLst>
      <p:ext uri="{BB962C8B-B14F-4D97-AF65-F5344CB8AC3E}">
        <p14:creationId xmlns:p14="http://schemas.microsoft.com/office/powerpoint/2010/main" val="3309297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75664-7C12-A535-3085-9820F5737633}"/>
              </a:ext>
            </a:extLst>
          </p:cNvPr>
          <p:cNvSpPr>
            <a:spLocks noGrp="1"/>
          </p:cNvSpPr>
          <p:nvPr>
            <p:ph type="title"/>
          </p:nvPr>
        </p:nvSpPr>
        <p:spPr/>
        <p:txBody>
          <a:bodyPr/>
          <a:lstStyle/>
          <a:p>
            <a:r>
              <a:rPr lang="en-US" b="1" dirty="0"/>
              <a:t>Matrix</a:t>
            </a:r>
          </a:p>
        </p:txBody>
      </p:sp>
      <p:sp>
        <p:nvSpPr>
          <p:cNvPr id="3" name="Content Placeholder 2">
            <a:extLst>
              <a:ext uri="{FF2B5EF4-FFF2-40B4-BE49-F238E27FC236}">
                <a16:creationId xmlns:a16="http://schemas.microsoft.com/office/drawing/2014/main" id="{8EE4C59B-80B8-657C-E128-2226F1541D92}"/>
              </a:ext>
            </a:extLst>
          </p:cNvPr>
          <p:cNvSpPr>
            <a:spLocks noGrp="1"/>
          </p:cNvSpPr>
          <p:nvPr>
            <p:ph idx="1"/>
          </p:nvPr>
        </p:nvSpPr>
        <p:spPr/>
        <p:txBody>
          <a:bodyPr/>
          <a:lstStyle/>
          <a:p>
            <a:r>
              <a:rPr lang="en-US"/>
              <a:t>2-dimensional matrix with m rows </a:t>
            </a:r>
          </a:p>
          <a:p>
            <a:pPr marL="0" indent="0">
              <a:buNone/>
            </a:pPr>
            <a:r>
              <a:rPr lang="en-US"/>
              <a:t>and n columns</a:t>
            </a:r>
          </a:p>
          <a:p>
            <a:endParaRPr lang="en-US"/>
          </a:p>
        </p:txBody>
      </p:sp>
      <p:pic>
        <p:nvPicPr>
          <p:cNvPr id="5" name="Picture 4">
            <a:extLst>
              <a:ext uri="{FF2B5EF4-FFF2-40B4-BE49-F238E27FC236}">
                <a16:creationId xmlns:a16="http://schemas.microsoft.com/office/drawing/2014/main" id="{90D5368F-42C6-4DFF-1F01-F3B667010486}"/>
              </a:ext>
            </a:extLst>
          </p:cNvPr>
          <p:cNvPicPr>
            <a:picLocks noChangeAspect="1"/>
          </p:cNvPicPr>
          <p:nvPr/>
        </p:nvPicPr>
        <p:blipFill>
          <a:blip r:embed="rId2"/>
          <a:stretch>
            <a:fillRect/>
          </a:stretch>
        </p:blipFill>
        <p:spPr>
          <a:xfrm>
            <a:off x="7162800" y="1825625"/>
            <a:ext cx="5029200" cy="4410075"/>
          </a:xfrm>
          <a:prstGeom prst="rect">
            <a:avLst/>
          </a:prstGeom>
        </p:spPr>
      </p:pic>
    </p:spTree>
    <p:extLst>
      <p:ext uri="{BB962C8B-B14F-4D97-AF65-F5344CB8AC3E}">
        <p14:creationId xmlns:p14="http://schemas.microsoft.com/office/powerpoint/2010/main" val="2099679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E65CA-D82D-60CA-28EA-3127BE22D030}"/>
              </a:ext>
            </a:extLst>
          </p:cNvPr>
          <p:cNvSpPr>
            <a:spLocks noGrp="1"/>
          </p:cNvSpPr>
          <p:nvPr>
            <p:ph type="title"/>
          </p:nvPr>
        </p:nvSpPr>
        <p:spPr/>
        <p:txBody>
          <a:bodyPr/>
          <a:lstStyle/>
          <a:p>
            <a:r>
              <a:rPr lang="en-US" b="1" dirty="0"/>
              <a:t>Matrix</a:t>
            </a:r>
          </a:p>
        </p:txBody>
      </p:sp>
      <p:sp>
        <p:nvSpPr>
          <p:cNvPr id="3" name="Content Placeholder 2">
            <a:extLst>
              <a:ext uri="{FF2B5EF4-FFF2-40B4-BE49-F238E27FC236}">
                <a16:creationId xmlns:a16="http://schemas.microsoft.com/office/drawing/2014/main" id="{756B4695-F91F-B886-E5FD-89271C2E7021}"/>
              </a:ext>
            </a:extLst>
          </p:cNvPr>
          <p:cNvSpPr>
            <a:spLocks noGrp="1"/>
          </p:cNvSpPr>
          <p:nvPr>
            <p:ph idx="1"/>
          </p:nvPr>
        </p:nvSpPr>
        <p:spPr/>
        <p:txBody>
          <a:bodyPr/>
          <a:lstStyle/>
          <a:p>
            <a:r>
              <a:rPr lang="en-US"/>
              <a:t>A vector can therefore be seen as matrix of order n×1. </a:t>
            </a:r>
          </a:p>
          <a:p>
            <a:endParaRPr lang="en-US"/>
          </a:p>
        </p:txBody>
      </p:sp>
      <p:pic>
        <p:nvPicPr>
          <p:cNvPr id="5" name="Picture 4">
            <a:extLst>
              <a:ext uri="{FF2B5EF4-FFF2-40B4-BE49-F238E27FC236}">
                <a16:creationId xmlns:a16="http://schemas.microsoft.com/office/drawing/2014/main" id="{A7131007-ECB5-2E9A-AAFE-3F4E2B65F1EE}"/>
              </a:ext>
            </a:extLst>
          </p:cNvPr>
          <p:cNvPicPr>
            <a:picLocks noChangeAspect="1"/>
          </p:cNvPicPr>
          <p:nvPr/>
        </p:nvPicPr>
        <p:blipFill>
          <a:blip r:embed="rId2"/>
          <a:stretch>
            <a:fillRect/>
          </a:stretch>
        </p:blipFill>
        <p:spPr>
          <a:xfrm>
            <a:off x="2053296" y="2693789"/>
            <a:ext cx="7765954" cy="3799086"/>
          </a:xfrm>
          <a:prstGeom prst="rect">
            <a:avLst/>
          </a:prstGeom>
        </p:spPr>
      </p:pic>
    </p:spTree>
    <p:extLst>
      <p:ext uri="{BB962C8B-B14F-4D97-AF65-F5344CB8AC3E}">
        <p14:creationId xmlns:p14="http://schemas.microsoft.com/office/powerpoint/2010/main" val="3292602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861F3-6E65-3FCA-1DA8-FF89A959FB94}"/>
              </a:ext>
            </a:extLst>
          </p:cNvPr>
          <p:cNvSpPr>
            <a:spLocks noGrp="1"/>
          </p:cNvSpPr>
          <p:nvPr>
            <p:ph type="title"/>
          </p:nvPr>
        </p:nvSpPr>
        <p:spPr/>
        <p:txBody>
          <a:bodyPr/>
          <a:lstStyle/>
          <a:p>
            <a:r>
              <a:rPr lang="en-US" b="1" dirty="0"/>
              <a:t>Matrix-Scalar Multiplication</a:t>
            </a:r>
          </a:p>
        </p:txBody>
      </p:sp>
      <p:sp>
        <p:nvSpPr>
          <p:cNvPr id="3" name="Content Placeholder 2">
            <a:extLst>
              <a:ext uri="{FF2B5EF4-FFF2-40B4-BE49-F238E27FC236}">
                <a16:creationId xmlns:a16="http://schemas.microsoft.com/office/drawing/2014/main" id="{CFAC92BD-CBAF-B039-4E00-16C57BE50984}"/>
              </a:ext>
            </a:extLst>
          </p:cNvPr>
          <p:cNvSpPr>
            <a:spLocks noGrp="1"/>
          </p:cNvSpPr>
          <p:nvPr>
            <p:ph idx="1"/>
          </p:nvPr>
        </p:nvSpPr>
        <p:spPr/>
        <p:txBody>
          <a:bodyPr/>
          <a:lstStyle/>
          <a:p>
            <a:r>
              <a:rPr lang="en-US"/>
              <a:t>Matrix-scalar multiplication: each element in the matrix is multiplied by the scalar</a:t>
            </a:r>
          </a:p>
        </p:txBody>
      </p:sp>
      <p:pic>
        <p:nvPicPr>
          <p:cNvPr id="5" name="Picture 4">
            <a:extLst>
              <a:ext uri="{FF2B5EF4-FFF2-40B4-BE49-F238E27FC236}">
                <a16:creationId xmlns:a16="http://schemas.microsoft.com/office/drawing/2014/main" id="{FDBCDA86-9766-C38D-5088-E2AAF3F729D2}"/>
              </a:ext>
            </a:extLst>
          </p:cNvPr>
          <p:cNvPicPr>
            <a:picLocks noChangeAspect="1"/>
          </p:cNvPicPr>
          <p:nvPr/>
        </p:nvPicPr>
        <p:blipFill>
          <a:blip r:embed="rId2"/>
          <a:stretch>
            <a:fillRect/>
          </a:stretch>
        </p:blipFill>
        <p:spPr>
          <a:xfrm>
            <a:off x="1341926" y="3510756"/>
            <a:ext cx="4162425" cy="981075"/>
          </a:xfrm>
          <a:prstGeom prst="rect">
            <a:avLst/>
          </a:prstGeom>
        </p:spPr>
      </p:pic>
    </p:spTree>
    <p:extLst>
      <p:ext uri="{BB962C8B-B14F-4D97-AF65-F5344CB8AC3E}">
        <p14:creationId xmlns:p14="http://schemas.microsoft.com/office/powerpoint/2010/main" val="1797728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9A305-2F46-8AF9-E25B-44121B44B505}"/>
              </a:ext>
            </a:extLst>
          </p:cNvPr>
          <p:cNvSpPr>
            <a:spLocks noGrp="1"/>
          </p:cNvSpPr>
          <p:nvPr>
            <p:ph type="title"/>
          </p:nvPr>
        </p:nvSpPr>
        <p:spPr/>
        <p:txBody>
          <a:bodyPr/>
          <a:lstStyle/>
          <a:p>
            <a:r>
              <a:rPr lang="en-US" b="1" dirty="0"/>
              <a:t>Matrix Addition and Subtraction</a:t>
            </a:r>
          </a:p>
        </p:txBody>
      </p:sp>
      <p:sp>
        <p:nvSpPr>
          <p:cNvPr id="3" name="Content Placeholder 2">
            <a:extLst>
              <a:ext uri="{FF2B5EF4-FFF2-40B4-BE49-F238E27FC236}">
                <a16:creationId xmlns:a16="http://schemas.microsoft.com/office/drawing/2014/main" id="{644F1E48-60CE-4281-C832-CB2BE994A473}"/>
              </a:ext>
            </a:extLst>
          </p:cNvPr>
          <p:cNvSpPr>
            <a:spLocks noGrp="1"/>
          </p:cNvSpPr>
          <p:nvPr>
            <p:ph idx="1"/>
          </p:nvPr>
        </p:nvSpPr>
        <p:spPr/>
        <p:txBody>
          <a:bodyPr/>
          <a:lstStyle/>
          <a:p>
            <a:r>
              <a:rPr lang="en-US"/>
              <a:t>Two matrices may be added or subtracted only if they are the same dimension; that is, they must have the same number of rows and columns.</a:t>
            </a:r>
          </a:p>
        </p:txBody>
      </p:sp>
      <p:pic>
        <p:nvPicPr>
          <p:cNvPr id="5" name="Picture 4">
            <a:extLst>
              <a:ext uri="{FF2B5EF4-FFF2-40B4-BE49-F238E27FC236}">
                <a16:creationId xmlns:a16="http://schemas.microsoft.com/office/drawing/2014/main" id="{3748C373-C321-6F13-A0D3-D38A81484C87}"/>
              </a:ext>
            </a:extLst>
          </p:cNvPr>
          <p:cNvPicPr>
            <a:picLocks noChangeAspect="1"/>
          </p:cNvPicPr>
          <p:nvPr/>
        </p:nvPicPr>
        <p:blipFill>
          <a:blip r:embed="rId2"/>
          <a:stretch>
            <a:fillRect/>
          </a:stretch>
        </p:blipFill>
        <p:spPr>
          <a:xfrm>
            <a:off x="1754505" y="3645449"/>
            <a:ext cx="8682990" cy="1895097"/>
          </a:xfrm>
          <a:prstGeom prst="rect">
            <a:avLst/>
          </a:prstGeom>
        </p:spPr>
      </p:pic>
    </p:spTree>
    <p:extLst>
      <p:ext uri="{BB962C8B-B14F-4D97-AF65-F5344CB8AC3E}">
        <p14:creationId xmlns:p14="http://schemas.microsoft.com/office/powerpoint/2010/main" val="1368143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1353E-0327-E4D5-25B9-777E967E64FD}"/>
              </a:ext>
            </a:extLst>
          </p:cNvPr>
          <p:cNvSpPr>
            <a:spLocks noGrp="1"/>
          </p:cNvSpPr>
          <p:nvPr>
            <p:ph type="title"/>
          </p:nvPr>
        </p:nvSpPr>
        <p:spPr/>
        <p:txBody>
          <a:bodyPr/>
          <a:lstStyle/>
          <a:p>
            <a:r>
              <a:rPr lang="en-US" b="1" dirty="0"/>
              <a:t>Matrix-Vector Multiplication</a:t>
            </a:r>
          </a:p>
        </p:txBody>
      </p:sp>
      <p:pic>
        <p:nvPicPr>
          <p:cNvPr id="5" name="Content Placeholder 4">
            <a:extLst>
              <a:ext uri="{FF2B5EF4-FFF2-40B4-BE49-F238E27FC236}">
                <a16:creationId xmlns:a16="http://schemas.microsoft.com/office/drawing/2014/main" id="{81780F8B-18C9-4200-2747-81964CC17D35}"/>
              </a:ext>
            </a:extLst>
          </p:cNvPr>
          <p:cNvPicPr>
            <a:picLocks noGrp="1" noChangeAspect="1"/>
          </p:cNvPicPr>
          <p:nvPr>
            <p:ph idx="1"/>
          </p:nvPr>
        </p:nvPicPr>
        <p:blipFill>
          <a:blip r:embed="rId2"/>
          <a:stretch>
            <a:fillRect/>
          </a:stretch>
        </p:blipFill>
        <p:spPr>
          <a:xfrm>
            <a:off x="838200" y="2558749"/>
            <a:ext cx="10515600" cy="2885089"/>
          </a:xfrm>
        </p:spPr>
      </p:pic>
    </p:spTree>
    <p:extLst>
      <p:ext uri="{BB962C8B-B14F-4D97-AF65-F5344CB8AC3E}">
        <p14:creationId xmlns:p14="http://schemas.microsoft.com/office/powerpoint/2010/main" val="38844927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2EECC-D366-6AAB-0C6F-6986913D6C7B}"/>
              </a:ext>
            </a:extLst>
          </p:cNvPr>
          <p:cNvSpPr>
            <a:spLocks noGrp="1"/>
          </p:cNvSpPr>
          <p:nvPr>
            <p:ph type="title"/>
          </p:nvPr>
        </p:nvSpPr>
        <p:spPr/>
        <p:txBody>
          <a:bodyPr/>
          <a:lstStyle/>
          <a:p>
            <a:r>
              <a:rPr lang="en-US" b="1" dirty="0"/>
              <a:t>Matrix-Matrix Multiplication</a:t>
            </a:r>
          </a:p>
        </p:txBody>
      </p:sp>
      <p:sp>
        <p:nvSpPr>
          <p:cNvPr id="3" name="Content Placeholder 2">
            <a:extLst>
              <a:ext uri="{FF2B5EF4-FFF2-40B4-BE49-F238E27FC236}">
                <a16:creationId xmlns:a16="http://schemas.microsoft.com/office/drawing/2014/main" id="{9728DFE5-D8E6-6E59-CBB1-A9ECE86B5F62}"/>
              </a:ext>
            </a:extLst>
          </p:cNvPr>
          <p:cNvSpPr>
            <a:spLocks noGrp="1"/>
          </p:cNvSpPr>
          <p:nvPr>
            <p:ph idx="1"/>
          </p:nvPr>
        </p:nvSpPr>
        <p:spPr/>
        <p:txBody>
          <a:bodyPr/>
          <a:lstStyle/>
          <a:p>
            <a:r>
              <a:rPr lang="en-US"/>
              <a:t>Matrix-by-matrix product AB is defined only when the number of columns in A is the same as the number of rows in B.</a:t>
            </a:r>
          </a:p>
          <a:p>
            <a:pPr marL="0" indent="0">
              <a:buNone/>
            </a:pPr>
            <a:endParaRPr lang="en-US"/>
          </a:p>
        </p:txBody>
      </p:sp>
      <p:pic>
        <p:nvPicPr>
          <p:cNvPr id="5" name="Picture 4">
            <a:extLst>
              <a:ext uri="{FF2B5EF4-FFF2-40B4-BE49-F238E27FC236}">
                <a16:creationId xmlns:a16="http://schemas.microsoft.com/office/drawing/2014/main" id="{F3657BAE-1A80-2B28-0CB9-8CBAB469DF38}"/>
              </a:ext>
            </a:extLst>
          </p:cNvPr>
          <p:cNvPicPr>
            <a:picLocks noChangeAspect="1"/>
          </p:cNvPicPr>
          <p:nvPr/>
        </p:nvPicPr>
        <p:blipFill>
          <a:blip r:embed="rId2"/>
          <a:stretch>
            <a:fillRect/>
          </a:stretch>
        </p:blipFill>
        <p:spPr>
          <a:xfrm>
            <a:off x="1255542" y="3509889"/>
            <a:ext cx="10279966" cy="1852396"/>
          </a:xfrm>
          <a:prstGeom prst="rect">
            <a:avLst/>
          </a:prstGeom>
        </p:spPr>
      </p:pic>
    </p:spTree>
    <p:extLst>
      <p:ext uri="{BB962C8B-B14F-4D97-AF65-F5344CB8AC3E}">
        <p14:creationId xmlns:p14="http://schemas.microsoft.com/office/powerpoint/2010/main" val="189042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45097-F152-07C7-0E00-EC137B9CC2FF}"/>
              </a:ext>
            </a:extLst>
          </p:cNvPr>
          <p:cNvSpPr>
            <a:spLocks noGrp="1"/>
          </p:cNvSpPr>
          <p:nvPr>
            <p:ph type="title"/>
          </p:nvPr>
        </p:nvSpPr>
        <p:spPr/>
        <p:txBody>
          <a:bodyPr/>
          <a:lstStyle/>
          <a:p>
            <a:r>
              <a:rPr lang="en-US" b="1" dirty="0"/>
              <a:t>Matrix Multiplication</a:t>
            </a:r>
          </a:p>
        </p:txBody>
      </p:sp>
      <p:pic>
        <p:nvPicPr>
          <p:cNvPr id="5" name="Content Placeholder 4">
            <a:extLst>
              <a:ext uri="{FF2B5EF4-FFF2-40B4-BE49-F238E27FC236}">
                <a16:creationId xmlns:a16="http://schemas.microsoft.com/office/drawing/2014/main" id="{F78299F5-C9CC-B385-9218-62397A4451C8}"/>
              </a:ext>
            </a:extLst>
          </p:cNvPr>
          <p:cNvPicPr>
            <a:picLocks noGrp="1" noChangeAspect="1"/>
          </p:cNvPicPr>
          <p:nvPr>
            <p:ph idx="1"/>
          </p:nvPr>
        </p:nvPicPr>
        <p:blipFill>
          <a:blip r:embed="rId2"/>
          <a:stretch>
            <a:fillRect/>
          </a:stretch>
        </p:blipFill>
        <p:spPr>
          <a:xfrm>
            <a:off x="838200" y="2288799"/>
            <a:ext cx="10515600" cy="3424989"/>
          </a:xfrm>
        </p:spPr>
      </p:pic>
    </p:spTree>
    <p:extLst>
      <p:ext uri="{BB962C8B-B14F-4D97-AF65-F5344CB8AC3E}">
        <p14:creationId xmlns:p14="http://schemas.microsoft.com/office/powerpoint/2010/main" val="3858827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1F843-3668-8E9A-CED3-A9D405093658}"/>
              </a:ext>
            </a:extLst>
          </p:cNvPr>
          <p:cNvSpPr>
            <a:spLocks noGrp="1"/>
          </p:cNvSpPr>
          <p:nvPr>
            <p:ph type="title"/>
          </p:nvPr>
        </p:nvSpPr>
        <p:spPr/>
        <p:txBody>
          <a:bodyPr/>
          <a:lstStyle/>
          <a:p>
            <a:r>
              <a:rPr lang="en-US" b="1" dirty="0"/>
              <a:t>Outline</a:t>
            </a:r>
          </a:p>
        </p:txBody>
      </p:sp>
      <p:sp>
        <p:nvSpPr>
          <p:cNvPr id="3" name="Content Placeholder 2">
            <a:extLst>
              <a:ext uri="{FF2B5EF4-FFF2-40B4-BE49-F238E27FC236}">
                <a16:creationId xmlns:a16="http://schemas.microsoft.com/office/drawing/2014/main" id="{08061E4B-BB86-7E16-F443-228374B66C42}"/>
              </a:ext>
            </a:extLst>
          </p:cNvPr>
          <p:cNvSpPr>
            <a:spLocks noGrp="1"/>
          </p:cNvSpPr>
          <p:nvPr>
            <p:ph idx="1"/>
          </p:nvPr>
        </p:nvSpPr>
        <p:spPr/>
        <p:txBody>
          <a:bodyPr>
            <a:normAutofit fontScale="92500" lnSpcReduction="10000"/>
          </a:bodyPr>
          <a:lstStyle/>
          <a:p>
            <a:r>
              <a:rPr lang="en-US" b="1" dirty="0"/>
              <a:t>Introduction</a:t>
            </a:r>
          </a:p>
          <a:p>
            <a:r>
              <a:rPr lang="en-US" b="1" dirty="0"/>
              <a:t>Review</a:t>
            </a:r>
          </a:p>
          <a:p>
            <a:pPr lvl="1"/>
            <a:r>
              <a:rPr lang="en-US" dirty="0"/>
              <a:t>Linear Algebra</a:t>
            </a:r>
          </a:p>
          <a:p>
            <a:pPr lvl="1"/>
            <a:r>
              <a:rPr lang="en-US" dirty="0"/>
              <a:t>Eigen Values and Eigen Vectors</a:t>
            </a:r>
          </a:p>
          <a:p>
            <a:pPr lvl="1"/>
            <a:r>
              <a:rPr lang="en-US" dirty="0"/>
              <a:t>Covariance Matrix</a:t>
            </a:r>
          </a:p>
          <a:p>
            <a:r>
              <a:rPr lang="en-US" b="1" dirty="0"/>
              <a:t>Dimensionality Reduction Methods</a:t>
            </a:r>
          </a:p>
          <a:p>
            <a:pPr lvl="1"/>
            <a:r>
              <a:rPr lang="en-US" dirty="0"/>
              <a:t>PCA</a:t>
            </a:r>
          </a:p>
          <a:p>
            <a:pPr lvl="1"/>
            <a:r>
              <a:rPr lang="en-US" dirty="0"/>
              <a:t>LDA</a:t>
            </a:r>
          </a:p>
          <a:p>
            <a:pPr lvl="1"/>
            <a:r>
              <a:rPr lang="en-US" dirty="0"/>
              <a:t>t-SNE</a:t>
            </a:r>
          </a:p>
          <a:p>
            <a:r>
              <a:rPr lang="en-US" b="1" dirty="0"/>
              <a:t>Comparison (Real-World Dataset)_Python</a:t>
            </a:r>
          </a:p>
          <a:p>
            <a:r>
              <a:rPr lang="en-US" b="1" dirty="0"/>
              <a:t>Class Activity _Python</a:t>
            </a:r>
          </a:p>
        </p:txBody>
      </p:sp>
    </p:spTree>
    <p:extLst>
      <p:ext uri="{BB962C8B-B14F-4D97-AF65-F5344CB8AC3E}">
        <p14:creationId xmlns:p14="http://schemas.microsoft.com/office/powerpoint/2010/main" val="8819485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C78BE-91E5-DE30-EA51-0D43F0094444}"/>
              </a:ext>
            </a:extLst>
          </p:cNvPr>
          <p:cNvSpPr>
            <a:spLocks noGrp="1"/>
          </p:cNvSpPr>
          <p:nvPr>
            <p:ph type="title"/>
          </p:nvPr>
        </p:nvSpPr>
        <p:spPr/>
        <p:txBody>
          <a:bodyPr/>
          <a:lstStyle/>
          <a:p>
            <a:r>
              <a:rPr lang="en-US" b="1" dirty="0"/>
              <a:t>Matrix Properties</a:t>
            </a:r>
          </a:p>
        </p:txBody>
      </p:sp>
      <p:sp>
        <p:nvSpPr>
          <p:cNvPr id="3" name="Content Placeholder 2">
            <a:extLst>
              <a:ext uri="{FF2B5EF4-FFF2-40B4-BE49-F238E27FC236}">
                <a16:creationId xmlns:a16="http://schemas.microsoft.com/office/drawing/2014/main" id="{2B55230F-EEE5-FA85-4B41-A6285F252069}"/>
              </a:ext>
            </a:extLst>
          </p:cNvPr>
          <p:cNvSpPr>
            <a:spLocks noGrp="1"/>
          </p:cNvSpPr>
          <p:nvPr>
            <p:ph idx="1"/>
          </p:nvPr>
        </p:nvSpPr>
        <p:spPr/>
        <p:txBody>
          <a:bodyPr/>
          <a:lstStyle/>
          <a:p>
            <a:pPr marL="0" indent="0">
              <a:buNone/>
            </a:pPr>
            <a:r>
              <a:rPr lang="en-US"/>
              <a:t>Generally, matrices do not commute.</a:t>
            </a:r>
          </a:p>
          <a:p>
            <a:pPr marL="0" indent="0">
              <a:buNone/>
            </a:pPr>
            <a:r>
              <a:rPr lang="en-US"/>
              <a:t>Commutativity sometimes exists.</a:t>
            </a:r>
          </a:p>
        </p:txBody>
      </p:sp>
      <p:pic>
        <p:nvPicPr>
          <p:cNvPr id="5" name="Picture 4">
            <a:extLst>
              <a:ext uri="{FF2B5EF4-FFF2-40B4-BE49-F238E27FC236}">
                <a16:creationId xmlns:a16="http://schemas.microsoft.com/office/drawing/2014/main" id="{EC28C36A-304D-F75C-B4E4-D1C0724EC324}"/>
              </a:ext>
            </a:extLst>
          </p:cNvPr>
          <p:cNvPicPr>
            <a:picLocks noChangeAspect="1"/>
          </p:cNvPicPr>
          <p:nvPr/>
        </p:nvPicPr>
        <p:blipFill>
          <a:blip r:embed="rId2"/>
          <a:stretch>
            <a:fillRect/>
          </a:stretch>
        </p:blipFill>
        <p:spPr>
          <a:xfrm>
            <a:off x="3194245" y="2947988"/>
            <a:ext cx="4762500" cy="3228975"/>
          </a:xfrm>
          <a:prstGeom prst="rect">
            <a:avLst/>
          </a:prstGeom>
        </p:spPr>
      </p:pic>
    </p:spTree>
    <p:extLst>
      <p:ext uri="{BB962C8B-B14F-4D97-AF65-F5344CB8AC3E}">
        <p14:creationId xmlns:p14="http://schemas.microsoft.com/office/powerpoint/2010/main" val="2706866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F8EEF-A878-4FC4-D80B-0C463C4C7F58}"/>
              </a:ext>
            </a:extLst>
          </p:cNvPr>
          <p:cNvSpPr>
            <a:spLocks noGrp="1"/>
          </p:cNvSpPr>
          <p:nvPr>
            <p:ph type="title"/>
          </p:nvPr>
        </p:nvSpPr>
        <p:spPr/>
        <p:txBody>
          <a:bodyPr/>
          <a:lstStyle/>
          <a:p>
            <a:r>
              <a:rPr lang="en-US" b="1" dirty="0"/>
              <a:t>Matrix Properties</a:t>
            </a:r>
          </a:p>
        </p:txBody>
      </p:sp>
      <p:pic>
        <p:nvPicPr>
          <p:cNvPr id="5" name="Content Placeholder 4">
            <a:extLst>
              <a:ext uri="{FF2B5EF4-FFF2-40B4-BE49-F238E27FC236}">
                <a16:creationId xmlns:a16="http://schemas.microsoft.com/office/drawing/2014/main" id="{1BE69586-D315-65B0-CA31-08440B6D2B0A}"/>
              </a:ext>
            </a:extLst>
          </p:cNvPr>
          <p:cNvPicPr>
            <a:picLocks noGrp="1" noChangeAspect="1"/>
          </p:cNvPicPr>
          <p:nvPr>
            <p:ph idx="1"/>
          </p:nvPr>
        </p:nvPicPr>
        <p:blipFill>
          <a:blip r:embed="rId2"/>
          <a:stretch>
            <a:fillRect/>
          </a:stretch>
        </p:blipFill>
        <p:spPr>
          <a:xfrm>
            <a:off x="2319337" y="2124869"/>
            <a:ext cx="7553325" cy="3752850"/>
          </a:xfrm>
        </p:spPr>
      </p:pic>
    </p:spTree>
    <p:extLst>
      <p:ext uri="{BB962C8B-B14F-4D97-AF65-F5344CB8AC3E}">
        <p14:creationId xmlns:p14="http://schemas.microsoft.com/office/powerpoint/2010/main" val="18591297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4D57C-ABE5-9DE6-5170-D010DE38F966}"/>
              </a:ext>
            </a:extLst>
          </p:cNvPr>
          <p:cNvSpPr>
            <a:spLocks noGrp="1"/>
          </p:cNvSpPr>
          <p:nvPr>
            <p:ph type="title"/>
          </p:nvPr>
        </p:nvSpPr>
        <p:spPr/>
        <p:txBody>
          <a:bodyPr/>
          <a:lstStyle/>
          <a:p>
            <a:r>
              <a:rPr lang="en-US" b="1" dirty="0"/>
              <a:t>Matrix Division</a:t>
            </a:r>
          </a:p>
        </p:txBody>
      </p:sp>
      <p:sp>
        <p:nvSpPr>
          <p:cNvPr id="3" name="Content Placeholder 2">
            <a:extLst>
              <a:ext uri="{FF2B5EF4-FFF2-40B4-BE49-F238E27FC236}">
                <a16:creationId xmlns:a16="http://schemas.microsoft.com/office/drawing/2014/main" id="{2636113A-F3A1-275F-8C49-214A2D564772}"/>
              </a:ext>
            </a:extLst>
          </p:cNvPr>
          <p:cNvSpPr>
            <a:spLocks noGrp="1"/>
          </p:cNvSpPr>
          <p:nvPr>
            <p:ph idx="1"/>
          </p:nvPr>
        </p:nvSpPr>
        <p:spPr/>
        <p:txBody>
          <a:bodyPr/>
          <a:lstStyle/>
          <a:p>
            <a:pPr marL="0" indent="0">
              <a:buNone/>
            </a:pPr>
            <a:r>
              <a:rPr lang="en-US" dirty="0"/>
              <a:t>Matrices do not have a direct division operation. Instead:</a:t>
            </a:r>
          </a:p>
          <a:p>
            <a:pPr marL="0" indent="0">
              <a:buNone/>
            </a:pPr>
            <a:endParaRPr lang="en-US" dirty="0"/>
          </a:p>
          <a:p>
            <a:pPr lvl="1"/>
            <a:r>
              <a:rPr lang="en-US" dirty="0"/>
              <a:t>We can divide by a scalar (constant).</a:t>
            </a:r>
          </a:p>
          <a:p>
            <a:pPr lvl="1"/>
            <a:r>
              <a:rPr lang="en-US" dirty="0"/>
              <a:t>We can multiply by the inverse of another matrix (not all matrices have an inverse).</a:t>
            </a:r>
          </a:p>
        </p:txBody>
      </p:sp>
    </p:spTree>
    <p:extLst>
      <p:ext uri="{BB962C8B-B14F-4D97-AF65-F5344CB8AC3E}">
        <p14:creationId xmlns:p14="http://schemas.microsoft.com/office/powerpoint/2010/main" val="76040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D168E-4C7A-2C3F-B3DD-124E57A377B7}"/>
              </a:ext>
            </a:extLst>
          </p:cNvPr>
          <p:cNvSpPr>
            <a:spLocks noGrp="1"/>
          </p:cNvSpPr>
          <p:nvPr>
            <p:ph type="title"/>
          </p:nvPr>
        </p:nvSpPr>
        <p:spPr/>
        <p:txBody>
          <a:bodyPr/>
          <a:lstStyle/>
          <a:p>
            <a:r>
              <a:rPr lang="en-US" b="1" dirty="0"/>
              <a:t>Matrix Inverse</a:t>
            </a:r>
          </a:p>
        </p:txBody>
      </p:sp>
      <p:sp>
        <p:nvSpPr>
          <p:cNvPr id="3" name="Content Placeholder 2">
            <a:extLst>
              <a:ext uri="{FF2B5EF4-FFF2-40B4-BE49-F238E27FC236}">
                <a16:creationId xmlns:a16="http://schemas.microsoft.com/office/drawing/2014/main" id="{E2BE91EE-D727-7AE5-C452-6BB3903B1027}"/>
              </a:ext>
            </a:extLst>
          </p:cNvPr>
          <p:cNvSpPr>
            <a:spLocks noGrp="1"/>
          </p:cNvSpPr>
          <p:nvPr>
            <p:ph idx="1"/>
          </p:nvPr>
        </p:nvSpPr>
        <p:spPr/>
        <p:txBody>
          <a:bodyPr/>
          <a:lstStyle/>
          <a:p>
            <a:r>
              <a:rPr lang="en-US" dirty="0"/>
              <a:t>When we multiply  a matrix by its inverse, we get the Identity Matrix </a:t>
            </a:r>
          </a:p>
        </p:txBody>
      </p:sp>
      <p:pic>
        <p:nvPicPr>
          <p:cNvPr id="5" name="Picture 4">
            <a:extLst>
              <a:ext uri="{FF2B5EF4-FFF2-40B4-BE49-F238E27FC236}">
                <a16:creationId xmlns:a16="http://schemas.microsoft.com/office/drawing/2014/main" id="{0C5D6BA0-C11C-C2A5-233E-1843A4C7E230}"/>
              </a:ext>
            </a:extLst>
          </p:cNvPr>
          <p:cNvPicPr>
            <a:picLocks noChangeAspect="1"/>
          </p:cNvPicPr>
          <p:nvPr/>
        </p:nvPicPr>
        <p:blipFill>
          <a:blip r:embed="rId2"/>
          <a:stretch>
            <a:fillRect/>
          </a:stretch>
        </p:blipFill>
        <p:spPr>
          <a:xfrm>
            <a:off x="2096305" y="3658919"/>
            <a:ext cx="3019425" cy="1200150"/>
          </a:xfrm>
          <a:prstGeom prst="rect">
            <a:avLst/>
          </a:prstGeom>
        </p:spPr>
      </p:pic>
    </p:spTree>
    <p:extLst>
      <p:ext uri="{BB962C8B-B14F-4D97-AF65-F5344CB8AC3E}">
        <p14:creationId xmlns:p14="http://schemas.microsoft.com/office/powerpoint/2010/main" val="13639807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97F28-0D5B-4AB5-C9ED-0FC5B9544B0B}"/>
              </a:ext>
            </a:extLst>
          </p:cNvPr>
          <p:cNvSpPr>
            <a:spLocks noGrp="1"/>
          </p:cNvSpPr>
          <p:nvPr>
            <p:ph type="title"/>
          </p:nvPr>
        </p:nvSpPr>
        <p:spPr/>
        <p:txBody>
          <a:bodyPr/>
          <a:lstStyle/>
          <a:p>
            <a:r>
              <a:rPr lang="en-US" b="1" dirty="0"/>
              <a:t>Matrix Inverse</a:t>
            </a:r>
          </a:p>
        </p:txBody>
      </p:sp>
      <p:pic>
        <p:nvPicPr>
          <p:cNvPr id="5" name="Content Placeholder 4">
            <a:extLst>
              <a:ext uri="{FF2B5EF4-FFF2-40B4-BE49-F238E27FC236}">
                <a16:creationId xmlns:a16="http://schemas.microsoft.com/office/drawing/2014/main" id="{40DDED1E-25FF-5237-5AE2-726730E290FD}"/>
              </a:ext>
            </a:extLst>
          </p:cNvPr>
          <p:cNvPicPr>
            <a:picLocks noGrp="1" noChangeAspect="1"/>
          </p:cNvPicPr>
          <p:nvPr>
            <p:ph idx="1"/>
          </p:nvPr>
        </p:nvPicPr>
        <p:blipFill>
          <a:blip r:embed="rId2"/>
          <a:stretch>
            <a:fillRect/>
          </a:stretch>
        </p:blipFill>
        <p:spPr>
          <a:xfrm>
            <a:off x="915635" y="1825625"/>
            <a:ext cx="10360729" cy="4351338"/>
          </a:xfrm>
        </p:spPr>
      </p:pic>
    </p:spTree>
    <p:extLst>
      <p:ext uri="{BB962C8B-B14F-4D97-AF65-F5344CB8AC3E}">
        <p14:creationId xmlns:p14="http://schemas.microsoft.com/office/powerpoint/2010/main" val="12735819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FF9D8-ADDC-96EA-5EA6-A87C9E927813}"/>
              </a:ext>
            </a:extLst>
          </p:cNvPr>
          <p:cNvSpPr>
            <a:spLocks noGrp="1"/>
          </p:cNvSpPr>
          <p:nvPr>
            <p:ph type="title"/>
          </p:nvPr>
        </p:nvSpPr>
        <p:spPr/>
        <p:txBody>
          <a:bodyPr/>
          <a:lstStyle/>
          <a:p>
            <a:r>
              <a:rPr lang="en-US" b="1" dirty="0"/>
              <a:t>Matrix Inverse</a:t>
            </a:r>
          </a:p>
        </p:txBody>
      </p:sp>
      <p:sp>
        <p:nvSpPr>
          <p:cNvPr id="3" name="Content Placeholder 2">
            <a:extLst>
              <a:ext uri="{FF2B5EF4-FFF2-40B4-BE49-F238E27FC236}">
                <a16:creationId xmlns:a16="http://schemas.microsoft.com/office/drawing/2014/main" id="{2402A134-6DC3-D1CD-55AD-9B5B0237A976}"/>
              </a:ext>
            </a:extLst>
          </p:cNvPr>
          <p:cNvSpPr>
            <a:spLocks noGrp="1"/>
          </p:cNvSpPr>
          <p:nvPr>
            <p:ph idx="1"/>
          </p:nvPr>
        </p:nvSpPr>
        <p:spPr/>
        <p:txBody>
          <a:bodyPr/>
          <a:lstStyle/>
          <a:p>
            <a:r>
              <a:rPr lang="en-US" dirty="0"/>
              <a:t>If a square matrix has inverse, then</a:t>
            </a:r>
          </a:p>
          <a:p>
            <a:endParaRPr lang="en-US" dirty="0"/>
          </a:p>
          <a:p>
            <a:endParaRPr lang="en-US" dirty="0"/>
          </a:p>
          <a:p>
            <a:r>
              <a:rPr lang="en-US" b="0" i="0" dirty="0">
                <a:solidFill>
                  <a:srgbClr val="374151"/>
                </a:solidFill>
                <a:effectLst/>
                <a:latin typeface="Söhne"/>
              </a:rPr>
              <a:t>In the context of matrices, we call a matrix "singular" or "degenerate" if it doesn't have an inverse. </a:t>
            </a:r>
            <a:endParaRPr lang="en-US" dirty="0"/>
          </a:p>
        </p:txBody>
      </p:sp>
      <p:pic>
        <p:nvPicPr>
          <p:cNvPr id="5" name="Picture 4">
            <a:extLst>
              <a:ext uri="{FF2B5EF4-FFF2-40B4-BE49-F238E27FC236}">
                <a16:creationId xmlns:a16="http://schemas.microsoft.com/office/drawing/2014/main" id="{6714781C-018D-878D-3C25-1ED39DF39EC4}"/>
              </a:ext>
            </a:extLst>
          </p:cNvPr>
          <p:cNvPicPr>
            <a:picLocks noChangeAspect="1"/>
          </p:cNvPicPr>
          <p:nvPr/>
        </p:nvPicPr>
        <p:blipFill>
          <a:blip r:embed="rId3"/>
          <a:stretch>
            <a:fillRect/>
          </a:stretch>
        </p:blipFill>
        <p:spPr>
          <a:xfrm>
            <a:off x="2361614" y="2448511"/>
            <a:ext cx="5105400" cy="666750"/>
          </a:xfrm>
          <a:prstGeom prst="rect">
            <a:avLst/>
          </a:prstGeom>
        </p:spPr>
      </p:pic>
    </p:spTree>
    <p:extLst>
      <p:ext uri="{BB962C8B-B14F-4D97-AF65-F5344CB8AC3E}">
        <p14:creationId xmlns:p14="http://schemas.microsoft.com/office/powerpoint/2010/main" val="540797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5FB33-D907-F0E5-2EA0-2BB8C89A218B}"/>
              </a:ext>
            </a:extLst>
          </p:cNvPr>
          <p:cNvSpPr>
            <a:spLocks noGrp="1"/>
          </p:cNvSpPr>
          <p:nvPr>
            <p:ph type="title"/>
          </p:nvPr>
        </p:nvSpPr>
        <p:spPr/>
        <p:txBody>
          <a:bodyPr/>
          <a:lstStyle/>
          <a:p>
            <a:r>
              <a:rPr lang="en-US" b="1"/>
              <a:t>Matrix Invertibility</a:t>
            </a:r>
          </a:p>
        </p:txBody>
      </p:sp>
      <p:sp>
        <p:nvSpPr>
          <p:cNvPr id="3" name="Content Placeholder 2">
            <a:extLst>
              <a:ext uri="{FF2B5EF4-FFF2-40B4-BE49-F238E27FC236}">
                <a16:creationId xmlns:a16="http://schemas.microsoft.com/office/drawing/2014/main" id="{5E522E2C-357C-C10C-102C-0B3AC41822AD}"/>
              </a:ext>
            </a:extLst>
          </p:cNvPr>
          <p:cNvSpPr>
            <a:spLocks noGrp="1"/>
          </p:cNvSpPr>
          <p:nvPr>
            <p:ph idx="1"/>
          </p:nvPr>
        </p:nvSpPr>
        <p:spPr/>
        <p:txBody>
          <a:bodyPr/>
          <a:lstStyle/>
          <a:p>
            <a:r>
              <a:rPr lang="en-US" dirty="0"/>
              <a:t>is a square matrix.</a:t>
            </a:r>
          </a:p>
          <a:p>
            <a:r>
              <a:rPr lang="en-US" dirty="0"/>
              <a:t>is invertible </a:t>
            </a:r>
            <a:r>
              <a:rPr lang="en-US" dirty="0" err="1"/>
              <a:t>iff</a:t>
            </a:r>
            <a:r>
              <a:rPr lang="en-US" dirty="0"/>
              <a:t>: determinant is non-zero.</a:t>
            </a:r>
          </a:p>
          <a:p>
            <a:r>
              <a:rPr lang="en-US" dirty="0"/>
              <a:t>is invertible </a:t>
            </a:r>
            <a:r>
              <a:rPr lang="en-US" dirty="0" err="1"/>
              <a:t>iff</a:t>
            </a:r>
            <a:r>
              <a:rPr lang="en-US" dirty="0"/>
              <a:t>: columns are linearly independent, and equivalently, rows are independent.</a:t>
            </a:r>
          </a:p>
          <a:p>
            <a:r>
              <a:rPr lang="en-US" dirty="0"/>
              <a:t>cannot be inverted if it has redundant rows/columns (“linearly dependent”, “low rank”).</a:t>
            </a:r>
          </a:p>
          <a:p>
            <a:endParaRPr lang="en-US" dirty="0"/>
          </a:p>
          <a:p>
            <a:endParaRPr lang="en-US" dirty="0"/>
          </a:p>
        </p:txBody>
      </p:sp>
    </p:spTree>
    <p:extLst>
      <p:ext uri="{BB962C8B-B14F-4D97-AF65-F5344CB8AC3E}">
        <p14:creationId xmlns:p14="http://schemas.microsoft.com/office/powerpoint/2010/main" val="2949581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8A2BE-7F57-775A-9708-CE246F0E190B}"/>
              </a:ext>
            </a:extLst>
          </p:cNvPr>
          <p:cNvSpPr>
            <a:spLocks noGrp="1"/>
          </p:cNvSpPr>
          <p:nvPr>
            <p:ph type="title"/>
          </p:nvPr>
        </p:nvSpPr>
        <p:spPr/>
        <p:txBody>
          <a:bodyPr/>
          <a:lstStyle/>
          <a:p>
            <a:r>
              <a:rPr lang="en-US" b="1" dirty="0"/>
              <a:t>Matrix Transpose</a:t>
            </a:r>
          </a:p>
        </p:txBody>
      </p:sp>
      <p:pic>
        <p:nvPicPr>
          <p:cNvPr id="5" name="Picture 4">
            <a:extLst>
              <a:ext uri="{FF2B5EF4-FFF2-40B4-BE49-F238E27FC236}">
                <a16:creationId xmlns:a16="http://schemas.microsoft.com/office/drawing/2014/main" id="{EF8469AE-EB20-6EFA-B15F-1517A7F5F7F0}"/>
              </a:ext>
            </a:extLst>
          </p:cNvPr>
          <p:cNvPicPr>
            <a:picLocks noChangeAspect="1"/>
          </p:cNvPicPr>
          <p:nvPr/>
        </p:nvPicPr>
        <p:blipFill>
          <a:blip r:embed="rId3"/>
          <a:stretch>
            <a:fillRect/>
          </a:stretch>
        </p:blipFill>
        <p:spPr>
          <a:xfrm>
            <a:off x="1102628" y="2298163"/>
            <a:ext cx="9058275" cy="3752850"/>
          </a:xfrm>
          <a:prstGeom prst="rect">
            <a:avLst/>
          </a:prstGeom>
        </p:spPr>
      </p:pic>
      <p:sp>
        <p:nvSpPr>
          <p:cNvPr id="3" name="TextBox 2">
            <a:extLst>
              <a:ext uri="{FF2B5EF4-FFF2-40B4-BE49-F238E27FC236}">
                <a16:creationId xmlns:a16="http://schemas.microsoft.com/office/drawing/2014/main" id="{B61C8EDC-A453-1A58-E52F-0E5F1B29B90B}"/>
              </a:ext>
            </a:extLst>
          </p:cNvPr>
          <p:cNvSpPr txBox="1"/>
          <p:nvPr/>
        </p:nvSpPr>
        <p:spPr>
          <a:xfrm>
            <a:off x="1516380" y="5866347"/>
            <a:ext cx="9159240" cy="369332"/>
          </a:xfrm>
          <a:prstGeom prst="rect">
            <a:avLst/>
          </a:prstGeom>
          <a:solidFill>
            <a:schemeClr val="accent4"/>
          </a:solidFill>
        </p:spPr>
        <p:txBody>
          <a:bodyPr wrap="square">
            <a:spAutoFit/>
          </a:bodyPr>
          <a:lstStyle/>
          <a:p>
            <a:r>
              <a:rPr lang="en-US" b="0" i="0" dirty="0">
                <a:solidFill>
                  <a:srgbClr val="374151"/>
                </a:solidFill>
                <a:effectLst/>
                <a:latin typeface="Söhne"/>
              </a:rPr>
              <a:t>The transpose of a matrix product is the </a:t>
            </a:r>
            <a:r>
              <a:rPr lang="en-US" b="1" i="0" dirty="0">
                <a:solidFill>
                  <a:srgbClr val="374151"/>
                </a:solidFill>
                <a:effectLst/>
                <a:latin typeface="Söhne"/>
              </a:rPr>
              <a:t>product of the transposed matrices in reverse order.</a:t>
            </a:r>
            <a:r>
              <a:rPr lang="en-US" b="0" i="0" dirty="0">
                <a:solidFill>
                  <a:srgbClr val="374151"/>
                </a:solidFill>
                <a:effectLst/>
                <a:latin typeface="Söhne"/>
              </a:rPr>
              <a:t> </a:t>
            </a:r>
            <a:endParaRPr lang="en-US" dirty="0"/>
          </a:p>
        </p:txBody>
      </p:sp>
    </p:spTree>
    <p:extLst>
      <p:ext uri="{BB962C8B-B14F-4D97-AF65-F5344CB8AC3E}">
        <p14:creationId xmlns:p14="http://schemas.microsoft.com/office/powerpoint/2010/main" val="38409141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7BC87-75B0-7F59-6400-1D819DA94D6F}"/>
              </a:ext>
            </a:extLst>
          </p:cNvPr>
          <p:cNvSpPr>
            <a:spLocks noGrp="1"/>
          </p:cNvSpPr>
          <p:nvPr>
            <p:ph type="title"/>
          </p:nvPr>
        </p:nvSpPr>
        <p:spPr/>
        <p:txBody>
          <a:bodyPr/>
          <a:lstStyle/>
          <a:p>
            <a:r>
              <a:rPr lang="en-US" b="1" dirty="0"/>
              <a:t>Matrix</a:t>
            </a:r>
          </a:p>
        </p:txBody>
      </p:sp>
      <p:pic>
        <p:nvPicPr>
          <p:cNvPr id="5" name="Content Placeholder 4">
            <a:extLst>
              <a:ext uri="{FF2B5EF4-FFF2-40B4-BE49-F238E27FC236}">
                <a16:creationId xmlns:a16="http://schemas.microsoft.com/office/drawing/2014/main" id="{81433131-A911-7273-03A4-E18EF3E9F840}"/>
              </a:ext>
            </a:extLst>
          </p:cNvPr>
          <p:cNvPicPr>
            <a:picLocks noGrp="1" noChangeAspect="1"/>
          </p:cNvPicPr>
          <p:nvPr>
            <p:ph idx="1"/>
          </p:nvPr>
        </p:nvPicPr>
        <p:blipFill>
          <a:blip r:embed="rId2"/>
          <a:stretch>
            <a:fillRect/>
          </a:stretch>
        </p:blipFill>
        <p:spPr>
          <a:xfrm>
            <a:off x="838200" y="1974636"/>
            <a:ext cx="10515600" cy="4053315"/>
          </a:xfrm>
        </p:spPr>
      </p:pic>
    </p:spTree>
    <p:extLst>
      <p:ext uri="{BB962C8B-B14F-4D97-AF65-F5344CB8AC3E}">
        <p14:creationId xmlns:p14="http://schemas.microsoft.com/office/powerpoint/2010/main" val="19273468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576E5-9358-BFC3-6962-345A3712E7AC}"/>
              </a:ext>
            </a:extLst>
          </p:cNvPr>
          <p:cNvSpPr>
            <a:spLocks noGrp="1"/>
          </p:cNvSpPr>
          <p:nvPr>
            <p:ph type="title"/>
          </p:nvPr>
        </p:nvSpPr>
        <p:spPr/>
        <p:txBody>
          <a:bodyPr/>
          <a:lstStyle/>
          <a:p>
            <a:r>
              <a:rPr lang="en-US" b="1" dirty="0"/>
              <a:t>Eigen-vector and Eigen-value</a:t>
            </a:r>
          </a:p>
        </p:txBody>
      </p:sp>
      <p:pic>
        <p:nvPicPr>
          <p:cNvPr id="5" name="Content Placeholder 4">
            <a:extLst>
              <a:ext uri="{FF2B5EF4-FFF2-40B4-BE49-F238E27FC236}">
                <a16:creationId xmlns:a16="http://schemas.microsoft.com/office/drawing/2014/main" id="{BB9DC46B-A028-843A-A3C7-0DEE6BE86961}"/>
              </a:ext>
            </a:extLst>
          </p:cNvPr>
          <p:cNvPicPr>
            <a:picLocks noGrp="1" noChangeAspect="1"/>
          </p:cNvPicPr>
          <p:nvPr>
            <p:ph idx="1"/>
          </p:nvPr>
        </p:nvPicPr>
        <p:blipFill>
          <a:blip r:embed="rId3"/>
          <a:stretch>
            <a:fillRect/>
          </a:stretch>
        </p:blipFill>
        <p:spPr>
          <a:xfrm>
            <a:off x="906950" y="1825625"/>
            <a:ext cx="10378099" cy="4351338"/>
          </a:xfrm>
        </p:spPr>
      </p:pic>
    </p:spTree>
    <p:extLst>
      <p:ext uri="{BB962C8B-B14F-4D97-AF65-F5344CB8AC3E}">
        <p14:creationId xmlns:p14="http://schemas.microsoft.com/office/powerpoint/2010/main" val="269285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A7C81-83EB-3A8E-C99F-49D7D1FF4979}"/>
              </a:ext>
            </a:extLst>
          </p:cNvPr>
          <p:cNvSpPr>
            <a:spLocks noGrp="1"/>
          </p:cNvSpPr>
          <p:nvPr>
            <p:ph type="title"/>
          </p:nvPr>
        </p:nvSpPr>
        <p:spPr/>
        <p:txBody>
          <a:bodyPr/>
          <a:lstStyle/>
          <a:p>
            <a:r>
              <a:rPr lang="en-US" b="1"/>
              <a:t>Introduction</a:t>
            </a:r>
          </a:p>
        </p:txBody>
      </p:sp>
      <p:sp>
        <p:nvSpPr>
          <p:cNvPr id="3" name="Content Placeholder 2">
            <a:extLst>
              <a:ext uri="{FF2B5EF4-FFF2-40B4-BE49-F238E27FC236}">
                <a16:creationId xmlns:a16="http://schemas.microsoft.com/office/drawing/2014/main" id="{8FD17F01-75AF-07F9-E885-B47D5FC41772}"/>
              </a:ext>
            </a:extLst>
          </p:cNvPr>
          <p:cNvSpPr>
            <a:spLocks noGrp="1"/>
          </p:cNvSpPr>
          <p:nvPr>
            <p:ph idx="1"/>
          </p:nvPr>
        </p:nvSpPr>
        <p:spPr/>
        <p:txBody>
          <a:bodyPr>
            <a:normAutofit fontScale="85000" lnSpcReduction="20000"/>
          </a:bodyPr>
          <a:lstStyle/>
          <a:p>
            <a:r>
              <a:rPr lang="en-US" b="0" i="0" dirty="0">
                <a:solidFill>
                  <a:srgbClr val="222222"/>
                </a:solidFill>
                <a:effectLst/>
                <a:latin typeface="Lato" panose="020F0502020204030203" pitchFamily="34" charset="0"/>
              </a:rPr>
              <a:t>Too much of anything is good for nothing!</a:t>
            </a:r>
          </a:p>
          <a:p>
            <a:r>
              <a:rPr lang="en-US" b="0" i="0" dirty="0">
                <a:effectLst/>
                <a:latin typeface="Arial" panose="020B0604020202020204" pitchFamily="34" charset="0"/>
              </a:rPr>
              <a:t>The dimension of a dataset, must be reduced for some of the data mining</a:t>
            </a:r>
            <a:br>
              <a:rPr lang="en-US" dirty="0"/>
            </a:br>
            <a:r>
              <a:rPr lang="en-US" b="0" i="0" dirty="0">
                <a:effectLst/>
                <a:latin typeface="Arial" panose="020B0604020202020204" pitchFamily="34" charset="0"/>
              </a:rPr>
              <a:t>algorithms to operate efficiently. </a:t>
            </a:r>
          </a:p>
          <a:p>
            <a:r>
              <a:rPr lang="en-US" b="0" i="0" dirty="0">
                <a:effectLst/>
                <a:latin typeface="Arial" panose="020B0604020202020204" pitchFamily="34" charset="0"/>
              </a:rPr>
              <a:t>Approaches include:</a:t>
            </a:r>
          </a:p>
          <a:p>
            <a:pPr lvl="1"/>
            <a:r>
              <a:rPr lang="en-US" b="0" i="0" dirty="0">
                <a:effectLst/>
                <a:latin typeface="Arial" panose="020B0604020202020204" pitchFamily="34" charset="0"/>
              </a:rPr>
              <a:t>incorporating </a:t>
            </a:r>
            <a:r>
              <a:rPr lang="en-US" b="1" i="0" dirty="0">
                <a:effectLst/>
                <a:latin typeface="Arial" panose="020B0604020202020204" pitchFamily="34" charset="0"/>
              </a:rPr>
              <a:t>domain knowledge </a:t>
            </a:r>
            <a:r>
              <a:rPr lang="en-US" b="0" i="0" dirty="0">
                <a:effectLst/>
                <a:latin typeface="Arial" panose="020B0604020202020204" pitchFamily="34" charset="0"/>
              </a:rPr>
              <a:t>to remove or combine categories</a:t>
            </a:r>
            <a:br>
              <a:rPr lang="en-US" dirty="0"/>
            </a:br>
            <a:endParaRPr lang="en-US" dirty="0"/>
          </a:p>
          <a:p>
            <a:pPr lvl="1"/>
            <a:r>
              <a:rPr lang="en-US" b="0" i="0" dirty="0">
                <a:effectLst/>
                <a:latin typeface="Arial" panose="020B0604020202020204" pitchFamily="34" charset="0"/>
              </a:rPr>
              <a:t>using </a:t>
            </a:r>
            <a:r>
              <a:rPr lang="en-US" b="1" i="0" dirty="0">
                <a:effectLst/>
                <a:latin typeface="Arial" panose="020B0604020202020204" pitchFamily="34" charset="0"/>
              </a:rPr>
              <a:t>data summaries </a:t>
            </a:r>
            <a:r>
              <a:rPr lang="en-US" b="0" i="0" dirty="0">
                <a:effectLst/>
                <a:latin typeface="Arial" panose="020B0604020202020204" pitchFamily="34" charset="0"/>
              </a:rPr>
              <a:t>to detect information overlap between variables</a:t>
            </a:r>
            <a:br>
              <a:rPr lang="en-US" dirty="0"/>
            </a:br>
            <a:r>
              <a:rPr lang="en-US" b="0" i="0" dirty="0">
                <a:effectLst/>
                <a:latin typeface="Arial" panose="020B0604020202020204" pitchFamily="34" charset="0"/>
              </a:rPr>
              <a:t>(and remove or combine redundant variables or categories)</a:t>
            </a:r>
            <a:br>
              <a:rPr lang="en-US" dirty="0"/>
            </a:br>
            <a:endParaRPr lang="en-US" dirty="0"/>
          </a:p>
          <a:p>
            <a:pPr lvl="1"/>
            <a:r>
              <a:rPr lang="en-US" b="0" i="0" dirty="0">
                <a:effectLst/>
                <a:latin typeface="Arial" panose="020B0604020202020204" pitchFamily="34" charset="0"/>
              </a:rPr>
              <a:t>using </a:t>
            </a:r>
            <a:r>
              <a:rPr lang="en-US" b="1" i="0" dirty="0">
                <a:effectLst/>
                <a:latin typeface="Arial" panose="020B0604020202020204" pitchFamily="34" charset="0"/>
              </a:rPr>
              <a:t>data conversion </a:t>
            </a:r>
            <a:r>
              <a:rPr lang="en-US" b="0" i="0" dirty="0">
                <a:effectLst/>
                <a:latin typeface="Arial" panose="020B0604020202020204" pitchFamily="34" charset="0"/>
              </a:rPr>
              <a:t>techniques such as converting categorical variables</a:t>
            </a:r>
            <a:br>
              <a:rPr lang="en-US" dirty="0"/>
            </a:br>
            <a:r>
              <a:rPr lang="en-US" b="0" i="0" dirty="0">
                <a:effectLst/>
                <a:latin typeface="Arial" panose="020B0604020202020204" pitchFamily="34" charset="0"/>
              </a:rPr>
              <a:t>into numerical variables</a:t>
            </a:r>
            <a:br>
              <a:rPr lang="en-US" dirty="0"/>
            </a:br>
            <a:endParaRPr lang="en-US" dirty="0"/>
          </a:p>
          <a:p>
            <a:pPr lvl="1"/>
            <a:r>
              <a:rPr lang="en-US" b="0" i="0" dirty="0">
                <a:solidFill>
                  <a:srgbClr val="374151"/>
                </a:solidFill>
                <a:effectLst/>
                <a:latin typeface="Söhne"/>
              </a:rPr>
              <a:t>Employing automated reduction techniques, like Principal Component Analysis (PCA), which creates a new set of variables that capture the most significant patterns and variations in the original data.</a:t>
            </a:r>
            <a:endParaRPr lang="en-US" dirty="0"/>
          </a:p>
        </p:txBody>
      </p:sp>
    </p:spTree>
    <p:extLst>
      <p:ext uri="{BB962C8B-B14F-4D97-AF65-F5344CB8AC3E}">
        <p14:creationId xmlns:p14="http://schemas.microsoft.com/office/powerpoint/2010/main" val="37575067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876A7-185F-8EE0-D5B9-4C441FD7255A}"/>
              </a:ext>
            </a:extLst>
          </p:cNvPr>
          <p:cNvSpPr>
            <a:spLocks noGrp="1"/>
          </p:cNvSpPr>
          <p:nvPr>
            <p:ph type="title"/>
          </p:nvPr>
        </p:nvSpPr>
        <p:spPr/>
        <p:txBody>
          <a:bodyPr/>
          <a:lstStyle/>
          <a:p>
            <a:r>
              <a:rPr lang="en-US" b="1" dirty="0"/>
              <a:t>Eigenvalues and Eigenvectors</a:t>
            </a:r>
            <a:endParaRPr lang="en-US" dirty="0"/>
          </a:p>
        </p:txBody>
      </p:sp>
      <p:sp>
        <p:nvSpPr>
          <p:cNvPr id="3" name="Content Placeholder 2">
            <a:extLst>
              <a:ext uri="{FF2B5EF4-FFF2-40B4-BE49-F238E27FC236}">
                <a16:creationId xmlns:a16="http://schemas.microsoft.com/office/drawing/2014/main" id="{B8C79441-FC59-7455-BF6E-07AFEB87BB67}"/>
              </a:ext>
            </a:extLst>
          </p:cNvPr>
          <p:cNvSpPr>
            <a:spLocks noGrp="1"/>
          </p:cNvSpPr>
          <p:nvPr>
            <p:ph idx="1"/>
          </p:nvPr>
        </p:nvSpPr>
        <p:spPr/>
        <p:txBody>
          <a:bodyPr/>
          <a:lstStyle/>
          <a:p>
            <a:pPr algn="l"/>
            <a:r>
              <a:rPr lang="en-US" b="1" i="0" dirty="0">
                <a:solidFill>
                  <a:srgbClr val="050E17"/>
                </a:solidFill>
                <a:effectLst/>
                <a:latin typeface="-apple-system"/>
              </a:rPr>
              <a:t>Eigenvalues</a:t>
            </a:r>
            <a:r>
              <a:rPr lang="en-US" b="0" i="0" dirty="0">
                <a:solidFill>
                  <a:srgbClr val="050E17"/>
                </a:solidFill>
                <a:effectLst/>
                <a:latin typeface="-apple-system"/>
              </a:rPr>
              <a:t> are scalar values that represent how the vector changes under a linear transformation. Each eigenvalue corresponds to a specific transformation. They provide information about the scaling factor by which the eigenvector is stretched or shrunk during the transformation.</a:t>
            </a:r>
          </a:p>
          <a:p>
            <a:pPr algn="l"/>
            <a:r>
              <a:rPr lang="en-US" b="1" i="0" dirty="0">
                <a:solidFill>
                  <a:srgbClr val="050E17"/>
                </a:solidFill>
                <a:effectLst/>
                <a:latin typeface="-apple-system"/>
              </a:rPr>
              <a:t>Eigenvectors</a:t>
            </a:r>
            <a:r>
              <a:rPr lang="en-US" b="0" i="0" dirty="0">
                <a:solidFill>
                  <a:srgbClr val="050E17"/>
                </a:solidFill>
                <a:effectLst/>
                <a:latin typeface="-apple-system"/>
              </a:rPr>
              <a:t> are the corresponding vectors that remain in the same direction (up to scalar multiples) after the transformation. They are associated with specific eigenvalues and help us understand the directions along which the transformation has the most significant impact.</a:t>
            </a:r>
          </a:p>
          <a:p>
            <a:endParaRPr lang="en-US" dirty="0"/>
          </a:p>
        </p:txBody>
      </p:sp>
    </p:spTree>
    <p:extLst>
      <p:ext uri="{BB962C8B-B14F-4D97-AF65-F5344CB8AC3E}">
        <p14:creationId xmlns:p14="http://schemas.microsoft.com/office/powerpoint/2010/main" val="38210882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41F61-0FFF-6B7A-55F8-EDDBF1470E51}"/>
              </a:ext>
            </a:extLst>
          </p:cNvPr>
          <p:cNvSpPr>
            <a:spLocks noGrp="1"/>
          </p:cNvSpPr>
          <p:nvPr>
            <p:ph type="title"/>
          </p:nvPr>
        </p:nvSpPr>
        <p:spPr/>
        <p:txBody>
          <a:bodyPr/>
          <a:lstStyle/>
          <a:p>
            <a:r>
              <a:rPr lang="en-US" b="1"/>
              <a:t>Eigenvalues and Eigenvectors</a:t>
            </a:r>
          </a:p>
        </p:txBody>
      </p:sp>
      <p:pic>
        <p:nvPicPr>
          <p:cNvPr id="5" name="Content Placeholder 4">
            <a:extLst>
              <a:ext uri="{FF2B5EF4-FFF2-40B4-BE49-F238E27FC236}">
                <a16:creationId xmlns:a16="http://schemas.microsoft.com/office/drawing/2014/main" id="{03F451CC-C162-431F-4228-0CA31496F9B6}"/>
              </a:ext>
            </a:extLst>
          </p:cNvPr>
          <p:cNvPicPr>
            <a:picLocks noGrp="1" noChangeAspect="1"/>
          </p:cNvPicPr>
          <p:nvPr>
            <p:ph idx="1"/>
          </p:nvPr>
        </p:nvPicPr>
        <p:blipFill>
          <a:blip r:embed="rId3"/>
          <a:stretch>
            <a:fillRect/>
          </a:stretch>
        </p:blipFill>
        <p:spPr>
          <a:xfrm>
            <a:off x="838200" y="2094402"/>
            <a:ext cx="10515600" cy="3813784"/>
          </a:xfrm>
        </p:spPr>
      </p:pic>
    </p:spTree>
    <p:extLst>
      <p:ext uri="{BB962C8B-B14F-4D97-AF65-F5344CB8AC3E}">
        <p14:creationId xmlns:p14="http://schemas.microsoft.com/office/powerpoint/2010/main" val="20577982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3A528-CEE6-0F5A-3624-33A6BC689CC7}"/>
              </a:ext>
            </a:extLst>
          </p:cNvPr>
          <p:cNvSpPr>
            <a:spLocks noGrp="1"/>
          </p:cNvSpPr>
          <p:nvPr>
            <p:ph type="title"/>
          </p:nvPr>
        </p:nvSpPr>
        <p:spPr/>
        <p:txBody>
          <a:bodyPr/>
          <a:lstStyle/>
          <a:p>
            <a:r>
              <a:rPr lang="en-US" b="1" dirty="0"/>
              <a:t>Eigenvalues and Eigenvectors</a:t>
            </a:r>
          </a:p>
        </p:txBody>
      </p:sp>
      <p:pic>
        <p:nvPicPr>
          <p:cNvPr id="5" name="Content Placeholder 4">
            <a:extLst>
              <a:ext uri="{FF2B5EF4-FFF2-40B4-BE49-F238E27FC236}">
                <a16:creationId xmlns:a16="http://schemas.microsoft.com/office/drawing/2014/main" id="{3D46E55C-F87E-D976-C0A0-869DBA3147D0}"/>
              </a:ext>
            </a:extLst>
          </p:cNvPr>
          <p:cNvPicPr>
            <a:picLocks noGrp="1" noChangeAspect="1"/>
          </p:cNvPicPr>
          <p:nvPr>
            <p:ph idx="1"/>
          </p:nvPr>
        </p:nvPicPr>
        <p:blipFill>
          <a:blip r:embed="rId3"/>
          <a:stretch>
            <a:fillRect/>
          </a:stretch>
        </p:blipFill>
        <p:spPr>
          <a:xfrm>
            <a:off x="972112" y="1386010"/>
            <a:ext cx="10247776" cy="4351338"/>
          </a:xfrm>
        </p:spPr>
      </p:pic>
      <p:sp>
        <p:nvSpPr>
          <p:cNvPr id="4" name="TextBox 3">
            <a:extLst>
              <a:ext uri="{FF2B5EF4-FFF2-40B4-BE49-F238E27FC236}">
                <a16:creationId xmlns:a16="http://schemas.microsoft.com/office/drawing/2014/main" id="{8277CC03-3840-ED07-E1BD-ED06CB9D6E51}"/>
              </a:ext>
            </a:extLst>
          </p:cNvPr>
          <p:cNvSpPr txBox="1"/>
          <p:nvPr/>
        </p:nvSpPr>
        <p:spPr>
          <a:xfrm>
            <a:off x="838201" y="5737348"/>
            <a:ext cx="10046676" cy="646331"/>
          </a:xfrm>
          <a:prstGeom prst="rect">
            <a:avLst/>
          </a:prstGeom>
          <a:noFill/>
        </p:spPr>
        <p:txBody>
          <a:bodyPr wrap="square">
            <a:spAutoFit/>
          </a:bodyPr>
          <a:lstStyle/>
          <a:p>
            <a:r>
              <a:rPr lang="en-US" b="1" i="0" dirty="0">
                <a:solidFill>
                  <a:srgbClr val="555555"/>
                </a:solidFill>
                <a:effectLst/>
                <a:latin typeface="Monda"/>
              </a:rPr>
              <a:t>Eigenvectors</a:t>
            </a:r>
            <a:r>
              <a:rPr lang="en-US" b="0" i="0" dirty="0">
                <a:solidFill>
                  <a:srgbClr val="555555"/>
                </a:solidFill>
                <a:effectLst/>
                <a:latin typeface="Monda"/>
              </a:rPr>
              <a:t> (red) do not change direction when a linear transformation (e.g. scaling) is applied to them. Other vectors (yellow) do.</a:t>
            </a:r>
            <a:endParaRPr lang="en-US" dirty="0"/>
          </a:p>
        </p:txBody>
      </p:sp>
    </p:spTree>
    <p:extLst>
      <p:ext uri="{BB962C8B-B14F-4D97-AF65-F5344CB8AC3E}">
        <p14:creationId xmlns:p14="http://schemas.microsoft.com/office/powerpoint/2010/main" val="3211606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F666B-EB69-EFBE-1F1C-96F59576A70C}"/>
              </a:ext>
            </a:extLst>
          </p:cNvPr>
          <p:cNvSpPr>
            <a:spLocks noGrp="1"/>
          </p:cNvSpPr>
          <p:nvPr>
            <p:ph type="title"/>
          </p:nvPr>
        </p:nvSpPr>
        <p:spPr/>
        <p:txBody>
          <a:bodyPr/>
          <a:lstStyle/>
          <a:p>
            <a:r>
              <a:rPr lang="en-US" b="1" dirty="0"/>
              <a:t>Eigenvalues and Eigenvectors</a:t>
            </a:r>
          </a:p>
        </p:txBody>
      </p:sp>
      <p:sp>
        <p:nvSpPr>
          <p:cNvPr id="3" name="Content Placeholder 2">
            <a:extLst>
              <a:ext uri="{FF2B5EF4-FFF2-40B4-BE49-F238E27FC236}">
                <a16:creationId xmlns:a16="http://schemas.microsoft.com/office/drawing/2014/main" id="{04431AAD-98C6-88D9-CA10-639CC09CE4C5}"/>
              </a:ext>
            </a:extLst>
          </p:cNvPr>
          <p:cNvSpPr>
            <a:spLocks noGrp="1"/>
          </p:cNvSpPr>
          <p:nvPr>
            <p:ph idx="1"/>
          </p:nvPr>
        </p:nvSpPr>
        <p:spPr/>
        <p:txBody>
          <a:bodyPr/>
          <a:lstStyle/>
          <a:p>
            <a:r>
              <a:rPr lang="en-US"/>
              <a:t>Eigenvectors and eigenvalues can, in a way, provide a summary of a large matrix.</a:t>
            </a:r>
          </a:p>
          <a:p>
            <a:r>
              <a:rPr lang="en-US"/>
              <a:t>Eigenvectors and eigenvalues can reduce space dimension and compress data</a:t>
            </a:r>
          </a:p>
          <a:p>
            <a:pPr marL="457200" lvl="1" indent="0">
              <a:buNone/>
            </a:pPr>
            <a:r>
              <a:rPr lang="en-US"/>
              <a:t>◦ PCA (Principal Component Analysis)</a:t>
            </a:r>
          </a:p>
          <a:p>
            <a:pPr marL="457200" lvl="1" indent="0">
              <a:buNone/>
            </a:pPr>
            <a:r>
              <a:rPr lang="en-US"/>
              <a:t>◦ Face recognition</a:t>
            </a:r>
          </a:p>
          <a:p>
            <a:pPr marL="457200" lvl="1" indent="0">
              <a:buNone/>
            </a:pPr>
            <a:r>
              <a:rPr lang="en-US"/>
              <a:t>◦ Reduce noise and improve efficiency</a:t>
            </a:r>
          </a:p>
          <a:p>
            <a:pPr marL="457200" lvl="1" indent="0">
              <a:buNone/>
            </a:pPr>
            <a:r>
              <a:rPr lang="en-US"/>
              <a:t>◦ Prevent overfitting</a:t>
            </a:r>
          </a:p>
          <a:p>
            <a:endParaRPr lang="en-US"/>
          </a:p>
        </p:txBody>
      </p:sp>
    </p:spTree>
    <p:extLst>
      <p:ext uri="{BB962C8B-B14F-4D97-AF65-F5344CB8AC3E}">
        <p14:creationId xmlns:p14="http://schemas.microsoft.com/office/powerpoint/2010/main" val="6139812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83FB1-FD6E-D77E-8169-AABBB4199CF6}"/>
              </a:ext>
            </a:extLst>
          </p:cNvPr>
          <p:cNvSpPr>
            <a:spLocks noGrp="1"/>
          </p:cNvSpPr>
          <p:nvPr>
            <p:ph type="title"/>
          </p:nvPr>
        </p:nvSpPr>
        <p:spPr/>
        <p:txBody>
          <a:bodyPr/>
          <a:lstStyle/>
          <a:p>
            <a:r>
              <a:rPr lang="en-US" b="1" dirty="0"/>
              <a:t>Eigenvalues and Eigenvectors</a:t>
            </a:r>
          </a:p>
        </p:txBody>
      </p:sp>
      <p:sp>
        <p:nvSpPr>
          <p:cNvPr id="3" name="Content Placeholder 2">
            <a:extLst>
              <a:ext uri="{FF2B5EF4-FFF2-40B4-BE49-F238E27FC236}">
                <a16:creationId xmlns:a16="http://schemas.microsoft.com/office/drawing/2014/main" id="{3849DDF5-43F2-31EE-1FC8-8568CC547782}"/>
              </a:ext>
            </a:extLst>
          </p:cNvPr>
          <p:cNvSpPr>
            <a:spLocks noGrp="1"/>
          </p:cNvSpPr>
          <p:nvPr>
            <p:ph idx="1"/>
          </p:nvPr>
        </p:nvSpPr>
        <p:spPr/>
        <p:txBody>
          <a:bodyPr>
            <a:normAutofit lnSpcReduction="10000"/>
          </a:bodyPr>
          <a:lstStyle/>
          <a:p>
            <a:r>
              <a:rPr lang="en-US" dirty="0"/>
              <a:t>If A is a square matrix and v is a column vector such that:</a:t>
            </a:r>
          </a:p>
          <a:p>
            <a:endParaRPr lang="en-US" dirty="0"/>
          </a:p>
          <a:p>
            <a:endParaRPr lang="en-US" dirty="0"/>
          </a:p>
          <a:p>
            <a:endParaRPr lang="en-US" dirty="0"/>
          </a:p>
          <a:p>
            <a:endParaRPr lang="en-US" dirty="0"/>
          </a:p>
          <a:p>
            <a:endParaRPr lang="en-US" dirty="0"/>
          </a:p>
          <a:p>
            <a:endParaRPr lang="en-US" dirty="0"/>
          </a:p>
          <a:p>
            <a:pPr marL="0" indent="0">
              <a:buNone/>
            </a:pPr>
            <a:r>
              <a:rPr lang="en-US" dirty="0"/>
              <a:t>Then, V = </a:t>
            </a:r>
            <a:r>
              <a:rPr lang="en-US" dirty="0" err="1"/>
              <a:t>Eignevector</a:t>
            </a:r>
            <a:r>
              <a:rPr lang="en-US" dirty="0"/>
              <a:t> of A</a:t>
            </a:r>
          </a:p>
          <a:p>
            <a:pPr marL="0" indent="0">
              <a:buNone/>
            </a:pPr>
            <a:r>
              <a:rPr lang="en-US" dirty="0"/>
              <a:t>Then, </a:t>
            </a:r>
            <a:r>
              <a:rPr lang="el-GR" dirty="0"/>
              <a:t>λ</a:t>
            </a:r>
            <a:r>
              <a:rPr lang="en-US" dirty="0"/>
              <a:t> = </a:t>
            </a:r>
            <a:r>
              <a:rPr lang="en-US" dirty="0" err="1"/>
              <a:t>Eignevalue</a:t>
            </a:r>
            <a:r>
              <a:rPr lang="en-US" dirty="0"/>
              <a:t> of A</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BBA0863B-5589-2F20-081C-F05734AD093A}"/>
              </a:ext>
            </a:extLst>
          </p:cNvPr>
          <p:cNvPicPr>
            <a:picLocks noChangeAspect="1"/>
          </p:cNvPicPr>
          <p:nvPr/>
        </p:nvPicPr>
        <p:blipFill>
          <a:blip r:embed="rId2"/>
          <a:stretch>
            <a:fillRect/>
          </a:stretch>
        </p:blipFill>
        <p:spPr>
          <a:xfrm>
            <a:off x="6842320" y="2339464"/>
            <a:ext cx="4960473" cy="3323660"/>
          </a:xfrm>
          <a:prstGeom prst="rect">
            <a:avLst/>
          </a:prstGeom>
        </p:spPr>
      </p:pic>
    </p:spTree>
    <p:extLst>
      <p:ext uri="{BB962C8B-B14F-4D97-AF65-F5344CB8AC3E}">
        <p14:creationId xmlns:p14="http://schemas.microsoft.com/office/powerpoint/2010/main" val="4259724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B91A2A1-8856-623E-9D8E-B195F689EE68}"/>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b="1" kern="1200">
                <a:solidFill>
                  <a:schemeClr val="tx1"/>
                </a:solidFill>
                <a:latin typeface="+mj-lt"/>
                <a:ea typeface="+mj-ea"/>
                <a:cs typeface="+mj-cs"/>
              </a:rPr>
              <a:t>Computation of Eigenvalues and Eigenvectors</a:t>
            </a:r>
            <a:endParaRPr lang="en-US" sz="3600" kern="1200">
              <a:solidFill>
                <a:schemeClr val="tx1"/>
              </a:solidFill>
              <a:latin typeface="+mj-lt"/>
              <a:ea typeface="+mj-ea"/>
              <a:cs typeface="+mj-cs"/>
            </a:endParaRPr>
          </a:p>
        </p:txBody>
      </p:sp>
      <p:pic>
        <p:nvPicPr>
          <p:cNvPr id="5" name="Content Placeholder 4">
            <a:extLst>
              <a:ext uri="{FF2B5EF4-FFF2-40B4-BE49-F238E27FC236}">
                <a16:creationId xmlns:a16="http://schemas.microsoft.com/office/drawing/2014/main" id="{8CF53000-316D-DA12-E775-5E127FBDCD9C}"/>
              </a:ext>
            </a:extLst>
          </p:cNvPr>
          <p:cNvPicPr>
            <a:picLocks noGrp="1" noChangeAspect="1"/>
          </p:cNvPicPr>
          <p:nvPr>
            <p:ph idx="1"/>
          </p:nvPr>
        </p:nvPicPr>
        <p:blipFill>
          <a:blip r:embed="rId3"/>
          <a:stretch>
            <a:fillRect/>
          </a:stretch>
        </p:blipFill>
        <p:spPr>
          <a:xfrm>
            <a:off x="2337857" y="2354239"/>
            <a:ext cx="7516285" cy="3948085"/>
          </a:xfrm>
          <a:prstGeom prst="rect">
            <a:avLst/>
          </a:prstGeom>
        </p:spPr>
      </p:pic>
    </p:spTree>
    <p:extLst>
      <p:ext uri="{BB962C8B-B14F-4D97-AF65-F5344CB8AC3E}">
        <p14:creationId xmlns:p14="http://schemas.microsoft.com/office/powerpoint/2010/main" val="32792365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BD1EC-88BB-D2B5-98DF-ECDD3AA326C1}"/>
              </a:ext>
            </a:extLst>
          </p:cNvPr>
          <p:cNvSpPr>
            <a:spLocks noGrp="1"/>
          </p:cNvSpPr>
          <p:nvPr>
            <p:ph type="title"/>
          </p:nvPr>
        </p:nvSpPr>
        <p:spPr/>
        <p:txBody>
          <a:bodyPr/>
          <a:lstStyle/>
          <a:p>
            <a:r>
              <a:rPr lang="en-US" b="1" dirty="0"/>
              <a:t>Problem-Eigenvalues and Eigenvectors</a:t>
            </a:r>
          </a:p>
        </p:txBody>
      </p:sp>
      <p:sp>
        <p:nvSpPr>
          <p:cNvPr id="3" name="Content Placeholder 2">
            <a:extLst>
              <a:ext uri="{FF2B5EF4-FFF2-40B4-BE49-F238E27FC236}">
                <a16:creationId xmlns:a16="http://schemas.microsoft.com/office/drawing/2014/main" id="{8847DC72-4902-F293-9118-983EF34D9ED0}"/>
              </a:ext>
            </a:extLst>
          </p:cNvPr>
          <p:cNvSpPr>
            <a:spLocks noGrp="1"/>
          </p:cNvSpPr>
          <p:nvPr>
            <p:ph idx="1"/>
          </p:nvPr>
        </p:nvSpPr>
        <p:spPr/>
        <p:txBody>
          <a:bodyPr/>
          <a:lstStyle/>
          <a:p>
            <a:r>
              <a:rPr lang="en-US" dirty="0"/>
              <a:t>Find the eigenvalues and eigenvectors of the matrix</a:t>
            </a:r>
          </a:p>
          <a:p>
            <a:endParaRPr lang="en-US" dirty="0"/>
          </a:p>
        </p:txBody>
      </p:sp>
      <p:pic>
        <p:nvPicPr>
          <p:cNvPr id="5" name="Picture 4">
            <a:extLst>
              <a:ext uri="{FF2B5EF4-FFF2-40B4-BE49-F238E27FC236}">
                <a16:creationId xmlns:a16="http://schemas.microsoft.com/office/drawing/2014/main" id="{2BCF9165-151E-E563-BEFF-F472838CF910}"/>
              </a:ext>
            </a:extLst>
          </p:cNvPr>
          <p:cNvPicPr>
            <a:picLocks noChangeAspect="1"/>
          </p:cNvPicPr>
          <p:nvPr/>
        </p:nvPicPr>
        <p:blipFill>
          <a:blip r:embed="rId3"/>
          <a:stretch>
            <a:fillRect/>
          </a:stretch>
        </p:blipFill>
        <p:spPr>
          <a:xfrm>
            <a:off x="9121652" y="1843210"/>
            <a:ext cx="1685925" cy="723900"/>
          </a:xfrm>
          <a:prstGeom prst="rect">
            <a:avLst/>
          </a:prstGeom>
        </p:spPr>
      </p:pic>
    </p:spTree>
    <p:extLst>
      <p:ext uri="{BB962C8B-B14F-4D97-AF65-F5344CB8AC3E}">
        <p14:creationId xmlns:p14="http://schemas.microsoft.com/office/powerpoint/2010/main" val="10171450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9BD1EC-88BB-D2B5-98DF-ECDD3AA326C1}"/>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a:solidFill>
                  <a:srgbClr val="FFFFFF"/>
                </a:solidFill>
                <a:latin typeface="+mj-lt"/>
                <a:ea typeface="+mj-ea"/>
                <a:cs typeface="+mj-cs"/>
              </a:rPr>
              <a:t>Problem-Eigenvalues and Eigenvectors</a:t>
            </a:r>
          </a:p>
        </p:txBody>
      </p:sp>
      <p:pic>
        <p:nvPicPr>
          <p:cNvPr id="6" name="Picture 5">
            <a:extLst>
              <a:ext uri="{FF2B5EF4-FFF2-40B4-BE49-F238E27FC236}">
                <a16:creationId xmlns:a16="http://schemas.microsoft.com/office/drawing/2014/main" id="{5A9002AF-A51D-0C97-EEFD-C9DD111DA329}"/>
              </a:ext>
            </a:extLst>
          </p:cNvPr>
          <p:cNvPicPr>
            <a:picLocks noChangeAspect="1"/>
          </p:cNvPicPr>
          <p:nvPr/>
        </p:nvPicPr>
        <p:blipFill>
          <a:blip r:embed="rId3"/>
          <a:stretch>
            <a:fillRect/>
          </a:stretch>
        </p:blipFill>
        <p:spPr>
          <a:xfrm>
            <a:off x="5943600" y="643466"/>
            <a:ext cx="4166163" cy="5972994"/>
          </a:xfrm>
          <a:prstGeom prst="rect">
            <a:avLst/>
          </a:prstGeom>
        </p:spPr>
      </p:pic>
    </p:spTree>
    <p:extLst>
      <p:ext uri="{BB962C8B-B14F-4D97-AF65-F5344CB8AC3E}">
        <p14:creationId xmlns:p14="http://schemas.microsoft.com/office/powerpoint/2010/main" val="34299008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9BD1EC-88BB-D2B5-98DF-ECDD3AA326C1}"/>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a:solidFill>
                  <a:srgbClr val="FFFFFF"/>
                </a:solidFill>
                <a:latin typeface="+mj-lt"/>
                <a:ea typeface="+mj-ea"/>
                <a:cs typeface="+mj-cs"/>
              </a:rPr>
              <a:t>Problem-Eigenvalues and Eigenvectors</a:t>
            </a:r>
          </a:p>
        </p:txBody>
      </p:sp>
      <p:pic>
        <p:nvPicPr>
          <p:cNvPr id="4" name="Picture 3">
            <a:extLst>
              <a:ext uri="{FF2B5EF4-FFF2-40B4-BE49-F238E27FC236}">
                <a16:creationId xmlns:a16="http://schemas.microsoft.com/office/drawing/2014/main" id="{58C0E9C9-32B2-590D-80B7-89779462E33E}"/>
              </a:ext>
            </a:extLst>
          </p:cNvPr>
          <p:cNvPicPr>
            <a:picLocks noChangeAspect="1"/>
          </p:cNvPicPr>
          <p:nvPr/>
        </p:nvPicPr>
        <p:blipFill>
          <a:blip r:embed="rId3"/>
          <a:stretch>
            <a:fillRect/>
          </a:stretch>
        </p:blipFill>
        <p:spPr>
          <a:xfrm>
            <a:off x="5917063" y="70338"/>
            <a:ext cx="4580952" cy="6464849"/>
          </a:xfrm>
          <a:prstGeom prst="rect">
            <a:avLst/>
          </a:prstGeom>
        </p:spPr>
      </p:pic>
    </p:spTree>
    <p:extLst>
      <p:ext uri="{BB962C8B-B14F-4D97-AF65-F5344CB8AC3E}">
        <p14:creationId xmlns:p14="http://schemas.microsoft.com/office/powerpoint/2010/main" val="15717019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9BD1EC-88BB-D2B5-98DF-ECDD3AA326C1}"/>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a:solidFill>
                  <a:srgbClr val="FFFFFF"/>
                </a:solidFill>
                <a:latin typeface="+mj-lt"/>
                <a:ea typeface="+mj-ea"/>
                <a:cs typeface="+mj-cs"/>
              </a:rPr>
              <a:t>Problem-Eigenvalues and Eigenvectors</a:t>
            </a:r>
          </a:p>
        </p:txBody>
      </p:sp>
      <p:pic>
        <p:nvPicPr>
          <p:cNvPr id="5" name="Picture 4">
            <a:extLst>
              <a:ext uri="{FF2B5EF4-FFF2-40B4-BE49-F238E27FC236}">
                <a16:creationId xmlns:a16="http://schemas.microsoft.com/office/drawing/2014/main" id="{1758524F-7F3E-96EF-D48C-1399A702E0FA}"/>
              </a:ext>
            </a:extLst>
          </p:cNvPr>
          <p:cNvPicPr>
            <a:picLocks noChangeAspect="1"/>
          </p:cNvPicPr>
          <p:nvPr/>
        </p:nvPicPr>
        <p:blipFill>
          <a:blip r:embed="rId3"/>
          <a:stretch>
            <a:fillRect/>
          </a:stretch>
        </p:blipFill>
        <p:spPr>
          <a:xfrm>
            <a:off x="5905502" y="125317"/>
            <a:ext cx="5069088" cy="6607365"/>
          </a:xfrm>
          <a:prstGeom prst="rect">
            <a:avLst/>
          </a:prstGeom>
        </p:spPr>
      </p:pic>
    </p:spTree>
    <p:extLst>
      <p:ext uri="{BB962C8B-B14F-4D97-AF65-F5344CB8AC3E}">
        <p14:creationId xmlns:p14="http://schemas.microsoft.com/office/powerpoint/2010/main" val="2795972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193C3-A6A4-B831-A6FB-EF4370B66EBB}"/>
              </a:ext>
            </a:extLst>
          </p:cNvPr>
          <p:cNvSpPr>
            <a:spLocks noGrp="1"/>
          </p:cNvSpPr>
          <p:nvPr>
            <p:ph type="title"/>
          </p:nvPr>
        </p:nvSpPr>
        <p:spPr/>
        <p:txBody>
          <a:bodyPr/>
          <a:lstStyle/>
          <a:p>
            <a:r>
              <a:rPr lang="en-US" b="1"/>
              <a:t>Curse of Dimensionality</a:t>
            </a:r>
          </a:p>
        </p:txBody>
      </p:sp>
      <p:sp>
        <p:nvSpPr>
          <p:cNvPr id="3" name="Content Placeholder 2">
            <a:extLst>
              <a:ext uri="{FF2B5EF4-FFF2-40B4-BE49-F238E27FC236}">
                <a16:creationId xmlns:a16="http://schemas.microsoft.com/office/drawing/2014/main" id="{BFA0931C-BAB0-B4FA-AEED-F6B96232591A}"/>
              </a:ext>
            </a:extLst>
          </p:cNvPr>
          <p:cNvSpPr>
            <a:spLocks noGrp="1"/>
          </p:cNvSpPr>
          <p:nvPr>
            <p:ph idx="1"/>
          </p:nvPr>
        </p:nvSpPr>
        <p:spPr/>
        <p:txBody>
          <a:bodyPr>
            <a:normAutofit/>
          </a:bodyPr>
          <a:lstStyle/>
          <a:p>
            <a:pPr marL="0" indent="0" algn="l">
              <a:buNone/>
            </a:pPr>
            <a:r>
              <a:rPr lang="en-US" b="0" i="0">
                <a:solidFill>
                  <a:srgbClr val="000000"/>
                </a:solidFill>
                <a:effectLst/>
                <a:latin typeface="Arial" panose="020B0604020202020204" pitchFamily="34" charset="0"/>
              </a:rPr>
              <a:t>The dimensionality of a model is the number of predictors or input variables used by the model.</a:t>
            </a:r>
          </a:p>
          <a:p>
            <a:pPr marL="0" indent="0" algn="l">
              <a:buNone/>
            </a:pPr>
            <a:br>
              <a:rPr lang="en-US" b="0" i="0">
                <a:solidFill>
                  <a:srgbClr val="000000"/>
                </a:solidFill>
                <a:effectLst/>
                <a:latin typeface="Lato" panose="020F0502020204030203" pitchFamily="34" charset="0"/>
              </a:rPr>
            </a:br>
            <a:r>
              <a:rPr lang="en-US" b="0" i="0">
                <a:solidFill>
                  <a:srgbClr val="000000"/>
                </a:solidFill>
                <a:effectLst/>
                <a:latin typeface="Arial" panose="020B0604020202020204" pitchFamily="34" charset="0"/>
              </a:rPr>
              <a:t>The </a:t>
            </a:r>
            <a:r>
              <a:rPr lang="en-US" b="1" i="0">
                <a:solidFill>
                  <a:srgbClr val="000000"/>
                </a:solidFill>
                <a:effectLst/>
                <a:latin typeface="Arial" panose="020B0604020202020204" pitchFamily="34" charset="0"/>
              </a:rPr>
              <a:t>curse of dimensionality </a:t>
            </a:r>
            <a:r>
              <a:rPr lang="en-US" b="0" i="0">
                <a:solidFill>
                  <a:srgbClr val="000000"/>
                </a:solidFill>
                <a:effectLst/>
                <a:latin typeface="Arial" panose="020B0604020202020204" pitchFamily="34" charset="0"/>
              </a:rPr>
              <a:t>is the affliction caused by adding variables to multivariate data models. As variables are added, the data space becomes increasingly sparse, and classification and prediction models fail because the available data are insufficient to provide a useful model across so many variables.</a:t>
            </a:r>
            <a:br>
              <a:rPr lang="en-US" b="0" i="0">
                <a:solidFill>
                  <a:srgbClr val="000000"/>
                </a:solidFill>
                <a:effectLst/>
                <a:latin typeface="Lato" panose="020F0502020204030203" pitchFamily="34" charset="0"/>
              </a:rPr>
            </a:br>
            <a:endParaRPr lang="en-US" b="0" i="0">
              <a:solidFill>
                <a:srgbClr val="000000"/>
              </a:solidFill>
              <a:effectLst/>
              <a:latin typeface="Lato" panose="020F0502020204030203" pitchFamily="34" charset="0"/>
            </a:endParaRPr>
          </a:p>
        </p:txBody>
      </p:sp>
    </p:spTree>
    <p:extLst>
      <p:ext uri="{BB962C8B-B14F-4D97-AF65-F5344CB8AC3E}">
        <p14:creationId xmlns:p14="http://schemas.microsoft.com/office/powerpoint/2010/main" val="41602076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9BD1EC-88BB-D2B5-98DF-ECDD3AA326C1}"/>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a:solidFill>
                  <a:srgbClr val="FFFFFF"/>
                </a:solidFill>
                <a:latin typeface="+mj-lt"/>
                <a:ea typeface="+mj-ea"/>
                <a:cs typeface="+mj-cs"/>
              </a:rPr>
              <a:t>Problem-Eigenvalues and Eigenvectors</a:t>
            </a:r>
          </a:p>
        </p:txBody>
      </p:sp>
      <p:pic>
        <p:nvPicPr>
          <p:cNvPr id="4" name="Picture 3">
            <a:extLst>
              <a:ext uri="{FF2B5EF4-FFF2-40B4-BE49-F238E27FC236}">
                <a16:creationId xmlns:a16="http://schemas.microsoft.com/office/drawing/2014/main" id="{D43EF701-D26D-7CBB-EA33-62DD00E2A996}"/>
              </a:ext>
            </a:extLst>
          </p:cNvPr>
          <p:cNvPicPr>
            <a:picLocks noChangeAspect="1"/>
          </p:cNvPicPr>
          <p:nvPr/>
        </p:nvPicPr>
        <p:blipFill>
          <a:blip r:embed="rId3"/>
          <a:stretch>
            <a:fillRect/>
          </a:stretch>
        </p:blipFill>
        <p:spPr>
          <a:xfrm>
            <a:off x="5911330" y="252464"/>
            <a:ext cx="4128291" cy="6101862"/>
          </a:xfrm>
          <a:prstGeom prst="rect">
            <a:avLst/>
          </a:prstGeom>
        </p:spPr>
      </p:pic>
    </p:spTree>
    <p:extLst>
      <p:ext uri="{BB962C8B-B14F-4D97-AF65-F5344CB8AC3E}">
        <p14:creationId xmlns:p14="http://schemas.microsoft.com/office/powerpoint/2010/main" val="22008762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9BD1EC-88BB-D2B5-98DF-ECDD3AA326C1}"/>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a:solidFill>
                  <a:srgbClr val="FFFFFF"/>
                </a:solidFill>
                <a:latin typeface="+mj-lt"/>
                <a:ea typeface="+mj-ea"/>
                <a:cs typeface="+mj-cs"/>
              </a:rPr>
              <a:t>Problem-Eigenvalues and Eigenvectors</a:t>
            </a:r>
          </a:p>
        </p:txBody>
      </p:sp>
      <p:pic>
        <p:nvPicPr>
          <p:cNvPr id="5" name="Picture 4">
            <a:extLst>
              <a:ext uri="{FF2B5EF4-FFF2-40B4-BE49-F238E27FC236}">
                <a16:creationId xmlns:a16="http://schemas.microsoft.com/office/drawing/2014/main" id="{83F77FA7-F130-53B5-F8A1-50486668244E}"/>
              </a:ext>
            </a:extLst>
          </p:cNvPr>
          <p:cNvPicPr>
            <a:picLocks noChangeAspect="1"/>
          </p:cNvPicPr>
          <p:nvPr/>
        </p:nvPicPr>
        <p:blipFill>
          <a:blip r:embed="rId3"/>
          <a:stretch>
            <a:fillRect/>
          </a:stretch>
        </p:blipFill>
        <p:spPr>
          <a:xfrm>
            <a:off x="4777316" y="1520764"/>
            <a:ext cx="6780700" cy="3814143"/>
          </a:xfrm>
          <a:prstGeom prst="rect">
            <a:avLst/>
          </a:prstGeom>
        </p:spPr>
      </p:pic>
    </p:spTree>
    <p:extLst>
      <p:ext uri="{BB962C8B-B14F-4D97-AF65-F5344CB8AC3E}">
        <p14:creationId xmlns:p14="http://schemas.microsoft.com/office/powerpoint/2010/main" val="31828471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A960D-9870-AB73-AC0C-8FFA0802E680}"/>
              </a:ext>
            </a:extLst>
          </p:cNvPr>
          <p:cNvSpPr>
            <a:spLocks noGrp="1"/>
          </p:cNvSpPr>
          <p:nvPr>
            <p:ph type="ctrTitle"/>
          </p:nvPr>
        </p:nvSpPr>
        <p:spPr/>
        <p:txBody>
          <a:bodyPr/>
          <a:lstStyle/>
          <a:p>
            <a:r>
              <a:rPr lang="en-US" b="1" dirty="0"/>
              <a:t>Covariance Matrix </a:t>
            </a:r>
          </a:p>
        </p:txBody>
      </p:sp>
      <p:sp>
        <p:nvSpPr>
          <p:cNvPr id="3" name="Subtitle 2">
            <a:extLst>
              <a:ext uri="{FF2B5EF4-FFF2-40B4-BE49-F238E27FC236}">
                <a16:creationId xmlns:a16="http://schemas.microsoft.com/office/drawing/2014/main" id="{DB416CB5-98AA-B01F-8724-2C394AFA31C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09609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67139-F440-270C-6CDE-B3973CF048C6}"/>
              </a:ext>
            </a:extLst>
          </p:cNvPr>
          <p:cNvSpPr>
            <a:spLocks noGrp="1"/>
          </p:cNvSpPr>
          <p:nvPr>
            <p:ph type="title"/>
          </p:nvPr>
        </p:nvSpPr>
        <p:spPr>
          <a:xfrm>
            <a:off x="643467" y="321734"/>
            <a:ext cx="10905066" cy="1135737"/>
          </a:xfrm>
        </p:spPr>
        <p:txBody>
          <a:bodyPr>
            <a:normAutofit/>
          </a:bodyPr>
          <a:lstStyle/>
          <a:p>
            <a:r>
              <a:rPr lang="en-US" sz="3600" b="1" dirty="0"/>
              <a:t>Intro</a:t>
            </a:r>
          </a:p>
        </p:txBody>
      </p:sp>
      <p:sp>
        <p:nvSpPr>
          <p:cNvPr id="3" name="Content Placeholder 2">
            <a:extLst>
              <a:ext uri="{FF2B5EF4-FFF2-40B4-BE49-F238E27FC236}">
                <a16:creationId xmlns:a16="http://schemas.microsoft.com/office/drawing/2014/main" id="{6BFE63E1-5867-E635-DA0D-7C8A702910A2}"/>
              </a:ext>
            </a:extLst>
          </p:cNvPr>
          <p:cNvSpPr>
            <a:spLocks noGrp="1"/>
          </p:cNvSpPr>
          <p:nvPr>
            <p:ph idx="1"/>
          </p:nvPr>
        </p:nvSpPr>
        <p:spPr>
          <a:xfrm>
            <a:off x="643467" y="1782981"/>
            <a:ext cx="10905066" cy="4393982"/>
          </a:xfrm>
        </p:spPr>
        <p:txBody>
          <a:bodyPr>
            <a:normAutofit/>
          </a:bodyPr>
          <a:lstStyle/>
          <a:p>
            <a:r>
              <a:rPr lang="en-US" sz="2000" b="0" i="0" dirty="0">
                <a:effectLst/>
                <a:latin typeface="source-serif-pro"/>
              </a:rPr>
              <a:t>knowing covariance can provide way more information on solving multivariate problems.</a:t>
            </a:r>
          </a:p>
          <a:p>
            <a:r>
              <a:rPr lang="en-US" sz="2000" b="0" i="0" dirty="0">
                <a:effectLst/>
                <a:latin typeface="source-serif-pro"/>
              </a:rPr>
              <a:t>It provides valuable information about the relationships and dependencies among variables in a multivariate dataset.</a:t>
            </a:r>
          </a:p>
          <a:p>
            <a:r>
              <a:rPr lang="en-US" sz="2000" b="0" i="0" dirty="0">
                <a:effectLst/>
                <a:latin typeface="source-serif-pro"/>
              </a:rPr>
              <a:t> By understanding the covariance between variables, we gain insights into the patterns and connections within the data. For example, a positive covariance indicates that two variables tend to increase or decrease together, while a negative covariance suggests an inverse relationship.</a:t>
            </a:r>
          </a:p>
          <a:p>
            <a:endParaRPr lang="en-US" sz="2000" b="0" i="0" dirty="0">
              <a:effectLst/>
              <a:latin typeface="source-serif-pro"/>
            </a:endParaRPr>
          </a:p>
          <a:p>
            <a:r>
              <a:rPr lang="en-US" sz="2000" b="0" i="0" dirty="0">
                <a:effectLst/>
                <a:latin typeface="source-serif-pro"/>
              </a:rPr>
              <a:t>Most of the methods for preprocessing or predictive analysis depend on the covariance.</a:t>
            </a:r>
            <a:endParaRPr lang="en-US" sz="2000" dirty="0"/>
          </a:p>
        </p:txBody>
      </p:sp>
    </p:spTree>
    <p:extLst>
      <p:ext uri="{BB962C8B-B14F-4D97-AF65-F5344CB8AC3E}">
        <p14:creationId xmlns:p14="http://schemas.microsoft.com/office/powerpoint/2010/main" val="29335614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F0381-477D-EC79-9B8F-CA0D85021B42}"/>
              </a:ext>
            </a:extLst>
          </p:cNvPr>
          <p:cNvSpPr>
            <a:spLocks noGrp="1"/>
          </p:cNvSpPr>
          <p:nvPr>
            <p:ph type="title"/>
          </p:nvPr>
        </p:nvSpPr>
        <p:spPr/>
        <p:txBody>
          <a:bodyPr>
            <a:normAutofit/>
          </a:bodyPr>
          <a:lstStyle/>
          <a:p>
            <a:r>
              <a:rPr lang="en-US" b="1"/>
              <a:t>Variance</a:t>
            </a:r>
          </a:p>
        </p:txBody>
      </p:sp>
      <p:sp>
        <p:nvSpPr>
          <p:cNvPr id="3" name="Content Placeholder 2">
            <a:extLst>
              <a:ext uri="{FF2B5EF4-FFF2-40B4-BE49-F238E27FC236}">
                <a16:creationId xmlns:a16="http://schemas.microsoft.com/office/drawing/2014/main" id="{3150D082-A4FF-00C5-A24F-8B0EB1F6DF28}"/>
              </a:ext>
            </a:extLst>
          </p:cNvPr>
          <p:cNvSpPr>
            <a:spLocks noGrp="1"/>
          </p:cNvSpPr>
          <p:nvPr>
            <p:ph idx="1"/>
          </p:nvPr>
        </p:nvSpPr>
        <p:spPr/>
        <p:txBody>
          <a:bodyPr/>
          <a:lstStyle/>
          <a:p>
            <a:r>
              <a:rPr lang="en-US" b="0" i="0">
                <a:solidFill>
                  <a:srgbClr val="292929"/>
                </a:solidFill>
                <a:effectLst/>
                <a:latin typeface="source-serif-pro"/>
              </a:rPr>
              <a:t> The variance explains how the values vary in a variable.</a:t>
            </a:r>
          </a:p>
          <a:p>
            <a:endParaRPr lang="en-US">
              <a:solidFill>
                <a:srgbClr val="292929"/>
              </a:solidFill>
              <a:latin typeface="source-serif-pro"/>
            </a:endParaRPr>
          </a:p>
          <a:p>
            <a:endParaRPr lang="en-US" b="0" i="0">
              <a:solidFill>
                <a:srgbClr val="292929"/>
              </a:solidFill>
              <a:effectLst/>
              <a:latin typeface="source-serif-pro"/>
            </a:endParaRPr>
          </a:p>
          <a:p>
            <a:pPr marL="0" indent="0">
              <a:buNone/>
            </a:pPr>
            <a:endParaRPr lang="en-US" b="0" i="0">
              <a:solidFill>
                <a:srgbClr val="292929"/>
              </a:solidFill>
              <a:effectLst/>
              <a:latin typeface="source-serif-pro"/>
            </a:endParaRPr>
          </a:p>
          <a:p>
            <a:r>
              <a:rPr lang="en-US" b="0" i="0">
                <a:solidFill>
                  <a:srgbClr val="292929"/>
                </a:solidFill>
                <a:effectLst/>
                <a:latin typeface="source-serif-pro"/>
              </a:rPr>
              <a:t>Each value in the variable subtracts from the mean of that variable.</a:t>
            </a:r>
          </a:p>
          <a:p>
            <a:r>
              <a:rPr lang="en-US" b="0" i="0">
                <a:solidFill>
                  <a:srgbClr val="292929"/>
                </a:solidFill>
                <a:effectLst/>
                <a:latin typeface="source-serif-pro"/>
              </a:rPr>
              <a:t>After the differences are squared,</a:t>
            </a:r>
          </a:p>
          <a:p>
            <a:r>
              <a:rPr lang="en-US" b="0" i="0">
                <a:solidFill>
                  <a:srgbClr val="292929"/>
                </a:solidFill>
                <a:effectLst/>
                <a:latin typeface="source-serif-pro"/>
              </a:rPr>
              <a:t>Then it gets divided by the number of values (N) in that variable.  </a:t>
            </a:r>
          </a:p>
          <a:p>
            <a:endParaRPr lang="en-US"/>
          </a:p>
        </p:txBody>
      </p:sp>
      <p:pic>
        <p:nvPicPr>
          <p:cNvPr id="1028" name="Picture 4">
            <a:extLst>
              <a:ext uri="{FF2B5EF4-FFF2-40B4-BE49-F238E27FC236}">
                <a16:creationId xmlns:a16="http://schemas.microsoft.com/office/drawing/2014/main" id="{E6C8AF1E-05AF-8B67-BB07-3AA66677D1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295" b="22871"/>
          <a:stretch/>
        </p:blipFill>
        <p:spPr bwMode="auto">
          <a:xfrm>
            <a:off x="2680335" y="2400300"/>
            <a:ext cx="6392545" cy="1419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5102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FF2F4-68FD-48B9-AE28-D44911ABDBB5}"/>
              </a:ext>
            </a:extLst>
          </p:cNvPr>
          <p:cNvSpPr>
            <a:spLocks noGrp="1"/>
          </p:cNvSpPr>
          <p:nvPr>
            <p:ph type="title"/>
          </p:nvPr>
        </p:nvSpPr>
        <p:spPr>
          <a:xfrm>
            <a:off x="643467" y="321734"/>
            <a:ext cx="10905066" cy="1135737"/>
          </a:xfrm>
        </p:spPr>
        <p:txBody>
          <a:bodyPr>
            <a:normAutofit/>
          </a:bodyPr>
          <a:lstStyle/>
          <a:p>
            <a:r>
              <a:rPr lang="en-US" sz="3600" b="1" dirty="0"/>
              <a:t>What does it tell us?</a:t>
            </a:r>
          </a:p>
        </p:txBody>
      </p:sp>
      <p:sp>
        <p:nvSpPr>
          <p:cNvPr id="3" name="Content Placeholder 2">
            <a:extLst>
              <a:ext uri="{FF2B5EF4-FFF2-40B4-BE49-F238E27FC236}">
                <a16:creationId xmlns:a16="http://schemas.microsoft.com/office/drawing/2014/main" id="{09BE55E0-13C9-0869-5621-4A2B830F459E}"/>
              </a:ext>
            </a:extLst>
          </p:cNvPr>
          <p:cNvSpPr>
            <a:spLocks noGrp="1"/>
          </p:cNvSpPr>
          <p:nvPr>
            <p:ph idx="1"/>
          </p:nvPr>
        </p:nvSpPr>
        <p:spPr>
          <a:xfrm>
            <a:off x="643469" y="1782981"/>
            <a:ext cx="4008384" cy="4393982"/>
          </a:xfrm>
        </p:spPr>
        <p:txBody>
          <a:bodyPr>
            <a:normAutofit/>
          </a:bodyPr>
          <a:lstStyle/>
          <a:p>
            <a:r>
              <a:rPr lang="en-US" sz="2000"/>
              <a:t>Difference between high and low variance </a:t>
            </a:r>
            <a:br>
              <a:rPr lang="en-US" sz="2000"/>
            </a:br>
            <a:endParaRPr lang="en-US" sz="2000"/>
          </a:p>
        </p:txBody>
      </p:sp>
      <p:pic>
        <p:nvPicPr>
          <p:cNvPr id="4" name="Picture 4">
            <a:extLst>
              <a:ext uri="{FF2B5EF4-FFF2-40B4-BE49-F238E27FC236}">
                <a16:creationId xmlns:a16="http://schemas.microsoft.com/office/drawing/2014/main" id="{B5C39F37-7D3E-8F2A-26E5-FDA019B8EB9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95320" y="2377174"/>
            <a:ext cx="6253212" cy="31735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4B6E85C-F625-B9E9-52C6-BE09D12BEDFE}"/>
              </a:ext>
            </a:extLst>
          </p:cNvPr>
          <p:cNvSpPr txBox="1"/>
          <p:nvPr/>
        </p:nvSpPr>
        <p:spPr>
          <a:xfrm>
            <a:off x="643467" y="5366013"/>
            <a:ext cx="7521096" cy="369332"/>
          </a:xfrm>
          <a:prstGeom prst="rect">
            <a:avLst/>
          </a:prstGeom>
          <a:noFill/>
        </p:spPr>
        <p:txBody>
          <a:bodyPr wrap="square">
            <a:spAutoFit/>
          </a:bodyPr>
          <a:lstStyle/>
          <a:p>
            <a:r>
              <a:rPr lang="en-US" b="0" i="0" dirty="0">
                <a:solidFill>
                  <a:srgbClr val="050E17"/>
                </a:solidFill>
                <a:effectLst/>
                <a:latin typeface="-apple-system"/>
              </a:rPr>
              <a:t>Variance is a measure of the spread or dispersion of values within a variable. </a:t>
            </a:r>
            <a:endParaRPr lang="en-US" dirty="0"/>
          </a:p>
        </p:txBody>
      </p:sp>
    </p:spTree>
    <p:extLst>
      <p:ext uri="{BB962C8B-B14F-4D97-AF65-F5344CB8AC3E}">
        <p14:creationId xmlns:p14="http://schemas.microsoft.com/office/powerpoint/2010/main" val="237228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3FA05-8079-11AC-EB4C-E5917B9AC1A9}"/>
              </a:ext>
            </a:extLst>
          </p:cNvPr>
          <p:cNvSpPr>
            <a:spLocks noGrp="1"/>
          </p:cNvSpPr>
          <p:nvPr>
            <p:ph type="title"/>
          </p:nvPr>
        </p:nvSpPr>
        <p:spPr>
          <a:xfrm>
            <a:off x="643467" y="321734"/>
            <a:ext cx="10905066" cy="1135737"/>
          </a:xfrm>
        </p:spPr>
        <p:txBody>
          <a:bodyPr>
            <a:normAutofit/>
          </a:bodyPr>
          <a:lstStyle/>
          <a:p>
            <a:r>
              <a:rPr lang="en-US" sz="3600" b="1" dirty="0"/>
              <a:t>Covariance</a:t>
            </a:r>
            <a:r>
              <a:rPr lang="en-US" sz="3600" dirty="0"/>
              <a:t> </a:t>
            </a:r>
          </a:p>
        </p:txBody>
      </p:sp>
      <p:sp>
        <p:nvSpPr>
          <p:cNvPr id="3" name="Content Placeholder 2">
            <a:extLst>
              <a:ext uri="{FF2B5EF4-FFF2-40B4-BE49-F238E27FC236}">
                <a16:creationId xmlns:a16="http://schemas.microsoft.com/office/drawing/2014/main" id="{64C343C2-B07B-0DFB-43BC-22759BAC12CD}"/>
              </a:ext>
            </a:extLst>
          </p:cNvPr>
          <p:cNvSpPr>
            <a:spLocks noGrp="1"/>
          </p:cNvSpPr>
          <p:nvPr>
            <p:ph idx="1"/>
          </p:nvPr>
        </p:nvSpPr>
        <p:spPr>
          <a:xfrm>
            <a:off x="643469" y="1782981"/>
            <a:ext cx="4008384" cy="4393982"/>
          </a:xfrm>
        </p:spPr>
        <p:txBody>
          <a:bodyPr>
            <a:normAutofit/>
          </a:bodyPr>
          <a:lstStyle/>
          <a:p>
            <a:pPr>
              <a:lnSpc>
                <a:spcPct val="100000"/>
              </a:lnSpc>
            </a:pPr>
            <a:r>
              <a:rPr lang="en-US" sz="2000" b="0" i="0">
                <a:effectLst/>
                <a:latin typeface="source-serif-pro"/>
              </a:rPr>
              <a:t> Unlike the variance, covariance is calculated between two different variables.</a:t>
            </a:r>
          </a:p>
          <a:p>
            <a:pPr>
              <a:lnSpc>
                <a:spcPct val="100000"/>
              </a:lnSpc>
            </a:pPr>
            <a:r>
              <a:rPr lang="en-US" sz="2000" b="0" i="0">
                <a:effectLst/>
                <a:latin typeface="source-serif-pro"/>
              </a:rPr>
              <a:t>Its purpose is to find the value that indicates how these two variables vary </a:t>
            </a:r>
            <a:r>
              <a:rPr lang="en-US" sz="2000" b="1" i="0">
                <a:effectLst/>
                <a:latin typeface="source-serif-pro"/>
              </a:rPr>
              <a:t>together</a:t>
            </a:r>
            <a:r>
              <a:rPr lang="en-US" sz="2000">
                <a:latin typeface="source-serif-pro"/>
              </a:rPr>
              <a:t>.</a:t>
            </a:r>
          </a:p>
          <a:p>
            <a:pPr>
              <a:lnSpc>
                <a:spcPct val="100000"/>
              </a:lnSpc>
            </a:pPr>
            <a:r>
              <a:rPr lang="en-US" sz="2000" b="0" i="0">
                <a:effectLst/>
                <a:latin typeface="source-serif-pro"/>
              </a:rPr>
              <a:t>In the covariance formula, the values of both variables are multiplied by taking the difference from the mean.</a:t>
            </a:r>
            <a:endParaRPr lang="en-US" sz="2000"/>
          </a:p>
        </p:txBody>
      </p:sp>
      <p:pic>
        <p:nvPicPr>
          <p:cNvPr id="3074" name="Picture 2">
            <a:extLst>
              <a:ext uri="{FF2B5EF4-FFF2-40B4-BE49-F238E27FC236}">
                <a16:creationId xmlns:a16="http://schemas.microsoft.com/office/drawing/2014/main" id="{EA94EA4C-8D72-11D5-F443-87D85792A6D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24010" y="2857927"/>
            <a:ext cx="7102041" cy="1935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67370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0ECDC-59BD-DD0F-6DFC-22F53467ADEF}"/>
              </a:ext>
            </a:extLst>
          </p:cNvPr>
          <p:cNvSpPr>
            <a:spLocks noGrp="1"/>
          </p:cNvSpPr>
          <p:nvPr>
            <p:ph type="title"/>
          </p:nvPr>
        </p:nvSpPr>
        <p:spPr>
          <a:xfrm>
            <a:off x="643467" y="321734"/>
            <a:ext cx="10905066" cy="1135737"/>
          </a:xfrm>
        </p:spPr>
        <p:txBody>
          <a:bodyPr>
            <a:normAutofit/>
          </a:bodyPr>
          <a:lstStyle/>
          <a:p>
            <a:r>
              <a:rPr lang="en-US" sz="3600" b="1" i="0" dirty="0">
                <a:effectLst/>
                <a:latin typeface="sohne"/>
              </a:rPr>
              <a:t>The Covariance Matrix</a:t>
            </a:r>
            <a:endParaRPr lang="en-US" sz="3600" b="1" dirty="0"/>
          </a:p>
        </p:txBody>
      </p:sp>
      <p:sp>
        <p:nvSpPr>
          <p:cNvPr id="3" name="Content Placeholder 2">
            <a:extLst>
              <a:ext uri="{FF2B5EF4-FFF2-40B4-BE49-F238E27FC236}">
                <a16:creationId xmlns:a16="http://schemas.microsoft.com/office/drawing/2014/main" id="{F269F413-9A08-4B2E-3579-A3536CAB86C0}"/>
              </a:ext>
            </a:extLst>
          </p:cNvPr>
          <p:cNvSpPr>
            <a:spLocks noGrp="1"/>
          </p:cNvSpPr>
          <p:nvPr>
            <p:ph idx="1"/>
          </p:nvPr>
        </p:nvSpPr>
        <p:spPr>
          <a:xfrm>
            <a:off x="643469" y="1782981"/>
            <a:ext cx="4008384" cy="4531872"/>
          </a:xfrm>
        </p:spPr>
        <p:txBody>
          <a:bodyPr>
            <a:normAutofit/>
          </a:bodyPr>
          <a:lstStyle/>
          <a:p>
            <a:pPr>
              <a:lnSpc>
                <a:spcPct val="100000"/>
              </a:lnSpc>
            </a:pPr>
            <a:r>
              <a:rPr lang="en-US" sz="2200" b="0" i="0">
                <a:effectLst/>
                <a:latin typeface="source-serif-pro"/>
              </a:rPr>
              <a:t>covariance can only be calculated between two variables</a:t>
            </a:r>
          </a:p>
          <a:p>
            <a:pPr>
              <a:lnSpc>
                <a:spcPct val="100000"/>
              </a:lnSpc>
            </a:pPr>
            <a:r>
              <a:rPr lang="en-US" sz="2200" b="0" i="0">
                <a:effectLst/>
                <a:latin typeface="source-serif-pro"/>
              </a:rPr>
              <a:t>covariance matrices stand for representing covariance values of each pair of variables (features) in multivariate data.</a:t>
            </a:r>
          </a:p>
          <a:p>
            <a:pPr>
              <a:lnSpc>
                <a:spcPct val="100000"/>
              </a:lnSpc>
            </a:pPr>
            <a:r>
              <a:rPr lang="en-US" sz="2200">
                <a:latin typeface="source-serif-pro"/>
              </a:rPr>
              <a:t>The </a:t>
            </a:r>
            <a:r>
              <a:rPr lang="en-US" sz="2200" b="0" i="0">
                <a:effectLst/>
                <a:latin typeface="source-serif-pro"/>
              </a:rPr>
              <a:t>covariance between the same variables equals variance.</a:t>
            </a:r>
          </a:p>
          <a:p>
            <a:pPr>
              <a:lnSpc>
                <a:spcPct val="100000"/>
              </a:lnSpc>
            </a:pPr>
            <a:endParaRPr lang="en-US" sz="2200" b="0" i="0">
              <a:effectLst/>
              <a:latin typeface="source-serif-pro"/>
            </a:endParaRPr>
          </a:p>
          <a:p>
            <a:pPr>
              <a:lnSpc>
                <a:spcPct val="100000"/>
              </a:lnSpc>
            </a:pPr>
            <a:endParaRPr lang="en-US" sz="2200"/>
          </a:p>
        </p:txBody>
      </p:sp>
      <p:pic>
        <p:nvPicPr>
          <p:cNvPr id="4098" name="Picture 2">
            <a:extLst>
              <a:ext uri="{FF2B5EF4-FFF2-40B4-BE49-F238E27FC236}">
                <a16:creationId xmlns:a16="http://schemas.microsoft.com/office/drawing/2014/main" id="{6FEA6E58-DE09-8E17-207C-418D1D8D27B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59480" y="2838349"/>
            <a:ext cx="6253212" cy="2251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5230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81C86-8DD6-9169-E103-4DA48DD35AA0}"/>
              </a:ext>
            </a:extLst>
          </p:cNvPr>
          <p:cNvSpPr>
            <a:spLocks noGrp="1"/>
          </p:cNvSpPr>
          <p:nvPr>
            <p:ph type="title"/>
          </p:nvPr>
        </p:nvSpPr>
        <p:spPr/>
        <p:txBody>
          <a:bodyPr/>
          <a:lstStyle/>
          <a:p>
            <a:r>
              <a:rPr lang="en-US" b="1" dirty="0"/>
              <a:t>Covariance </a:t>
            </a:r>
          </a:p>
        </p:txBody>
      </p:sp>
      <p:sp>
        <p:nvSpPr>
          <p:cNvPr id="3" name="Content Placeholder 2">
            <a:extLst>
              <a:ext uri="{FF2B5EF4-FFF2-40B4-BE49-F238E27FC236}">
                <a16:creationId xmlns:a16="http://schemas.microsoft.com/office/drawing/2014/main" id="{7B476719-2A1F-CB7D-6734-E40DF0E62BC9}"/>
              </a:ext>
            </a:extLst>
          </p:cNvPr>
          <p:cNvSpPr>
            <a:spLocks noGrp="1"/>
          </p:cNvSpPr>
          <p:nvPr>
            <p:ph idx="1"/>
          </p:nvPr>
        </p:nvSpPr>
        <p:spPr/>
        <p:txBody>
          <a:bodyPr/>
          <a:lstStyle/>
          <a:p>
            <a:r>
              <a:rPr lang="en-US" b="0" i="0">
                <a:solidFill>
                  <a:srgbClr val="292929"/>
                </a:solidFill>
                <a:effectLst/>
                <a:latin typeface="source-serif-pro"/>
              </a:rPr>
              <a:t>It is a symmetric matrix.</a:t>
            </a:r>
          </a:p>
          <a:p>
            <a:r>
              <a:rPr lang="en-US">
                <a:solidFill>
                  <a:srgbClr val="292929"/>
                </a:solidFill>
                <a:latin typeface="source-serif-pro"/>
              </a:rPr>
              <a:t>It</a:t>
            </a:r>
            <a:r>
              <a:rPr lang="en-US" b="0" i="0">
                <a:solidFill>
                  <a:srgbClr val="292929"/>
                </a:solidFill>
                <a:effectLst/>
                <a:latin typeface="source-serif-pro"/>
              </a:rPr>
              <a:t> shows covariances of each pair of variables. </a:t>
            </a:r>
          </a:p>
          <a:p>
            <a:r>
              <a:rPr lang="en-US" b="0" i="0">
                <a:solidFill>
                  <a:srgbClr val="292929"/>
                </a:solidFill>
                <a:effectLst/>
                <a:latin typeface="source-serif-pro"/>
              </a:rPr>
              <a:t>These values in the covariance matrix show</a:t>
            </a:r>
          </a:p>
          <a:p>
            <a:pPr lvl="1"/>
            <a:r>
              <a:rPr lang="en-US" b="0" i="0">
                <a:solidFill>
                  <a:srgbClr val="0070C0"/>
                </a:solidFill>
                <a:effectLst/>
                <a:latin typeface="source-serif-pro"/>
              </a:rPr>
              <a:t>The distribution magni</a:t>
            </a:r>
            <a:r>
              <a:rPr lang="en-US">
                <a:solidFill>
                  <a:srgbClr val="0070C0"/>
                </a:solidFill>
                <a:latin typeface="source-serif-pro"/>
              </a:rPr>
              <a:t>tude</a:t>
            </a:r>
            <a:endParaRPr lang="en-US" b="0" i="0">
              <a:solidFill>
                <a:srgbClr val="292929"/>
              </a:solidFill>
              <a:effectLst/>
              <a:latin typeface="source-serif-pro"/>
            </a:endParaRPr>
          </a:p>
          <a:p>
            <a:pPr lvl="1"/>
            <a:r>
              <a:rPr lang="en-US" b="0" i="0">
                <a:solidFill>
                  <a:srgbClr val="0070C0"/>
                </a:solidFill>
                <a:effectLst/>
                <a:latin typeface="source-serif-pro"/>
              </a:rPr>
              <a:t>The direction</a:t>
            </a:r>
          </a:p>
          <a:p>
            <a:pPr marL="0" indent="0">
              <a:buNone/>
            </a:pPr>
            <a:r>
              <a:rPr lang="en-US" b="0" i="0">
                <a:solidFill>
                  <a:srgbClr val="292929"/>
                </a:solidFill>
                <a:effectLst/>
                <a:latin typeface="source-serif-pro"/>
              </a:rPr>
              <a:t>of multivariate data in multidimensional space.</a:t>
            </a:r>
            <a:endParaRPr lang="en-US"/>
          </a:p>
        </p:txBody>
      </p:sp>
    </p:spTree>
    <p:extLst>
      <p:ext uri="{BB962C8B-B14F-4D97-AF65-F5344CB8AC3E}">
        <p14:creationId xmlns:p14="http://schemas.microsoft.com/office/powerpoint/2010/main" val="22695910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13954-622A-6D27-35C2-25F9DFEE139A}"/>
              </a:ext>
            </a:extLst>
          </p:cNvPr>
          <p:cNvSpPr>
            <a:spLocks noGrp="1"/>
          </p:cNvSpPr>
          <p:nvPr>
            <p:ph type="title"/>
          </p:nvPr>
        </p:nvSpPr>
        <p:spPr>
          <a:xfrm>
            <a:off x="643468" y="643467"/>
            <a:ext cx="4804064" cy="5571065"/>
          </a:xfrm>
        </p:spPr>
        <p:txBody>
          <a:bodyPr>
            <a:normAutofit/>
          </a:bodyPr>
          <a:lstStyle/>
          <a:p>
            <a:r>
              <a:rPr lang="en-US" sz="3600" i="0">
                <a:effectLst/>
                <a:latin typeface="sohne"/>
              </a:rPr>
              <a:t> Positive, Negative, and Zero States of The Covariance</a:t>
            </a:r>
            <a:endParaRPr lang="en-US" sz="3600"/>
          </a:p>
        </p:txBody>
      </p:sp>
      <p:sp>
        <p:nvSpPr>
          <p:cNvPr id="3" name="Content Placeholder 2">
            <a:extLst>
              <a:ext uri="{FF2B5EF4-FFF2-40B4-BE49-F238E27FC236}">
                <a16:creationId xmlns:a16="http://schemas.microsoft.com/office/drawing/2014/main" id="{DBDF5770-A0DB-0866-F0F6-0028150A4CB7}"/>
              </a:ext>
            </a:extLst>
          </p:cNvPr>
          <p:cNvSpPr>
            <a:spLocks noGrp="1"/>
          </p:cNvSpPr>
          <p:nvPr>
            <p:ph idx="1"/>
          </p:nvPr>
        </p:nvSpPr>
        <p:spPr>
          <a:xfrm>
            <a:off x="6090998" y="643467"/>
            <a:ext cx="5457533" cy="5571065"/>
          </a:xfrm>
        </p:spPr>
        <p:txBody>
          <a:bodyPr anchor="ctr">
            <a:normAutofit/>
          </a:bodyPr>
          <a:lstStyle/>
          <a:p>
            <a:pPr>
              <a:lnSpc>
                <a:spcPct val="100000"/>
              </a:lnSpc>
            </a:pPr>
            <a:r>
              <a:rPr lang="en-US" sz="2000"/>
              <a:t>When (x – </a:t>
            </a:r>
            <a:r>
              <a:rPr lang="en-US" sz="2000" err="1"/>
              <a:t>x_bar</a:t>
            </a:r>
            <a:r>
              <a:rPr lang="en-US" sz="2000"/>
              <a:t>) and (y – </a:t>
            </a:r>
            <a:r>
              <a:rPr lang="en-US" sz="2000" err="1"/>
              <a:t>y_bar</a:t>
            </a:r>
            <a:r>
              <a:rPr lang="en-US" sz="2000"/>
              <a:t>) are</a:t>
            </a:r>
            <a:r>
              <a:rPr lang="en-US" sz="2000" b="0" i="0">
                <a:effectLst/>
                <a:latin typeface="source-serif-pro"/>
              </a:rPr>
              <a:t> both negative or positive at the same time, multiplication returns a positive value.</a:t>
            </a:r>
          </a:p>
          <a:p>
            <a:pPr>
              <a:lnSpc>
                <a:spcPct val="100000"/>
              </a:lnSpc>
            </a:pPr>
            <a:r>
              <a:rPr lang="en-US" sz="2000" b="0" i="0">
                <a:effectLst/>
                <a:latin typeface="source-serif-pro"/>
              </a:rPr>
              <a:t> If the sum of these values is positive, covariance gets found as positive.</a:t>
            </a:r>
          </a:p>
          <a:p>
            <a:pPr>
              <a:lnSpc>
                <a:spcPct val="100000"/>
              </a:lnSpc>
            </a:pPr>
            <a:r>
              <a:rPr lang="en-US" sz="2000" b="0" i="0">
                <a:effectLst/>
                <a:latin typeface="source-serif-pro"/>
              </a:rPr>
              <a:t> It means variable X and variable Y variate in the same direction. </a:t>
            </a:r>
          </a:p>
          <a:p>
            <a:pPr>
              <a:lnSpc>
                <a:spcPct val="100000"/>
              </a:lnSpc>
            </a:pPr>
            <a:r>
              <a:rPr lang="en-US" sz="2000" b="0" i="0">
                <a:effectLst/>
                <a:latin typeface="source-serif-pro"/>
              </a:rPr>
              <a:t>In short, there is a positive relationship between them. </a:t>
            </a:r>
          </a:p>
          <a:p>
            <a:pPr>
              <a:lnSpc>
                <a:spcPct val="100000"/>
              </a:lnSpc>
            </a:pPr>
            <a:r>
              <a:rPr lang="en-US" sz="2000" b="0" i="0">
                <a:effectLst/>
                <a:latin typeface="source-serif-pro"/>
              </a:rPr>
              <a:t>If there is a negative covariance, this is interpreted right as the opposite. That is, there is a negative relationship between the two variables.</a:t>
            </a:r>
            <a:endParaRPr lang="en-US" sz="2000"/>
          </a:p>
        </p:txBody>
      </p:sp>
    </p:spTree>
    <p:extLst>
      <p:ext uri="{BB962C8B-B14F-4D97-AF65-F5344CB8AC3E}">
        <p14:creationId xmlns:p14="http://schemas.microsoft.com/office/powerpoint/2010/main" val="1578837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193C3-A6A4-B831-A6FB-EF4370B66EBB}"/>
              </a:ext>
            </a:extLst>
          </p:cNvPr>
          <p:cNvSpPr>
            <a:spLocks noGrp="1"/>
          </p:cNvSpPr>
          <p:nvPr>
            <p:ph type="title"/>
          </p:nvPr>
        </p:nvSpPr>
        <p:spPr/>
        <p:txBody>
          <a:bodyPr/>
          <a:lstStyle/>
          <a:p>
            <a:r>
              <a:rPr lang="en-US" b="1"/>
              <a:t>Curse of Dimensionality</a:t>
            </a:r>
          </a:p>
        </p:txBody>
      </p:sp>
      <p:sp>
        <p:nvSpPr>
          <p:cNvPr id="3" name="Content Placeholder 2">
            <a:extLst>
              <a:ext uri="{FF2B5EF4-FFF2-40B4-BE49-F238E27FC236}">
                <a16:creationId xmlns:a16="http://schemas.microsoft.com/office/drawing/2014/main" id="{BFA0931C-BAB0-B4FA-AEED-F6B96232591A}"/>
              </a:ext>
            </a:extLst>
          </p:cNvPr>
          <p:cNvSpPr>
            <a:spLocks noGrp="1"/>
          </p:cNvSpPr>
          <p:nvPr>
            <p:ph idx="1"/>
          </p:nvPr>
        </p:nvSpPr>
        <p:spPr/>
        <p:txBody>
          <a:bodyPr>
            <a:normAutofit lnSpcReduction="10000"/>
          </a:bodyPr>
          <a:lstStyle/>
          <a:p>
            <a:pPr marL="0" indent="0" algn="l">
              <a:buNone/>
            </a:pPr>
            <a:r>
              <a:rPr lang="en-US" b="0" i="0" dirty="0">
                <a:solidFill>
                  <a:srgbClr val="000000"/>
                </a:solidFill>
                <a:effectLst/>
                <a:latin typeface="Arial" panose="020B0604020202020204" pitchFamily="34" charset="0"/>
              </a:rPr>
              <a:t>An important consideration is the fact that the difficulties posed by adding a variable increase exponentially with the addition of each variable.</a:t>
            </a:r>
          </a:p>
          <a:p>
            <a:pPr marL="0" indent="0" algn="l">
              <a:buNone/>
            </a:pPr>
            <a:br>
              <a:rPr lang="en-US" b="0" i="0" dirty="0">
                <a:solidFill>
                  <a:srgbClr val="000000"/>
                </a:solidFill>
                <a:effectLst/>
                <a:latin typeface="Lato" panose="020F0502020204030203" pitchFamily="34" charset="0"/>
              </a:rPr>
            </a:br>
            <a:r>
              <a:rPr lang="en-US" b="0" i="0" dirty="0">
                <a:solidFill>
                  <a:srgbClr val="000000"/>
                </a:solidFill>
                <a:effectLst/>
                <a:latin typeface="Arial" panose="020B0604020202020204" pitchFamily="34" charset="0"/>
              </a:rPr>
              <a:t>One way to think of this intuitively is to consider the location of an object on a chessboard. It has two dimensions and 64 squares or choices. If you expand the chessboard to a cube, you increase the dimensions by 50%—from 2 dimensions to 3 dimensions. However, the location options increase by 800%, to 512 (8 </a:t>
            </a:r>
            <a:r>
              <a:rPr lang="en-US" b="0" i="0" dirty="0">
                <a:solidFill>
                  <a:srgbClr val="000000"/>
                </a:solidFill>
                <a:effectLst/>
                <a:latin typeface="Courier New" panose="02070309020205020404" pitchFamily="49" charset="0"/>
              </a:rPr>
              <a:t>× </a:t>
            </a:r>
            <a:r>
              <a:rPr lang="en-US" b="0" i="0" dirty="0">
                <a:solidFill>
                  <a:srgbClr val="000000"/>
                </a:solidFill>
                <a:effectLst/>
                <a:latin typeface="Arial" panose="020B0604020202020204" pitchFamily="34" charset="0"/>
              </a:rPr>
              <a:t>8 </a:t>
            </a:r>
            <a:r>
              <a:rPr lang="en-US" b="0" i="0" dirty="0">
                <a:solidFill>
                  <a:srgbClr val="000000"/>
                </a:solidFill>
                <a:effectLst/>
                <a:latin typeface="Courier New" panose="02070309020205020404" pitchFamily="49" charset="0"/>
              </a:rPr>
              <a:t>× </a:t>
            </a:r>
            <a:r>
              <a:rPr lang="en-US" b="0" i="0" dirty="0">
                <a:solidFill>
                  <a:srgbClr val="000000"/>
                </a:solidFill>
                <a:effectLst/>
                <a:latin typeface="Arial" panose="020B0604020202020204" pitchFamily="34" charset="0"/>
              </a:rPr>
              <a:t>8).</a:t>
            </a:r>
            <a:br>
              <a:rPr lang="en-US" b="0" i="0" dirty="0">
                <a:solidFill>
                  <a:srgbClr val="000000"/>
                </a:solidFill>
                <a:effectLst/>
                <a:latin typeface="Lato" panose="020F0502020204030203" pitchFamily="34" charset="0"/>
              </a:rPr>
            </a:br>
            <a:endParaRPr lang="en-US" b="0" i="0" dirty="0">
              <a:solidFill>
                <a:srgbClr val="000000"/>
              </a:solidFill>
              <a:effectLst/>
              <a:latin typeface="Lato" panose="020F0502020204030203" pitchFamily="34" charset="0"/>
            </a:endParaRPr>
          </a:p>
        </p:txBody>
      </p:sp>
    </p:spTree>
    <p:extLst>
      <p:ext uri="{BB962C8B-B14F-4D97-AF65-F5344CB8AC3E}">
        <p14:creationId xmlns:p14="http://schemas.microsoft.com/office/powerpoint/2010/main" val="1997094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0CFC3-0053-38E6-B277-4089612E9F40}"/>
              </a:ext>
            </a:extLst>
          </p:cNvPr>
          <p:cNvSpPr>
            <a:spLocks noGrp="1"/>
          </p:cNvSpPr>
          <p:nvPr>
            <p:ph type="title"/>
          </p:nvPr>
        </p:nvSpPr>
        <p:spPr>
          <a:xfrm>
            <a:off x="643467" y="321734"/>
            <a:ext cx="10905066" cy="1135737"/>
          </a:xfrm>
        </p:spPr>
        <p:txBody>
          <a:bodyPr>
            <a:normAutofit/>
          </a:bodyPr>
          <a:lstStyle/>
          <a:p>
            <a:r>
              <a:rPr lang="en-US" sz="3600" b="1" dirty="0"/>
              <a:t>Zero State</a:t>
            </a:r>
          </a:p>
        </p:txBody>
      </p:sp>
      <p:sp>
        <p:nvSpPr>
          <p:cNvPr id="3" name="Content Placeholder 2">
            <a:extLst>
              <a:ext uri="{FF2B5EF4-FFF2-40B4-BE49-F238E27FC236}">
                <a16:creationId xmlns:a16="http://schemas.microsoft.com/office/drawing/2014/main" id="{2F006A19-14F1-7185-34FF-233A5D13A04E}"/>
              </a:ext>
            </a:extLst>
          </p:cNvPr>
          <p:cNvSpPr>
            <a:spLocks noGrp="1"/>
          </p:cNvSpPr>
          <p:nvPr>
            <p:ph idx="1"/>
          </p:nvPr>
        </p:nvSpPr>
        <p:spPr>
          <a:xfrm>
            <a:off x="643469" y="1782981"/>
            <a:ext cx="4008384" cy="4393982"/>
          </a:xfrm>
        </p:spPr>
        <p:txBody>
          <a:bodyPr>
            <a:normAutofit/>
          </a:bodyPr>
          <a:lstStyle/>
          <a:p>
            <a:r>
              <a:rPr lang="en-US" sz="2000"/>
              <a:t>The covariance is zero when the sum of </a:t>
            </a:r>
            <a:r>
              <a:rPr lang="en-US" sz="2000" b="0" i="0">
                <a:effectLst/>
                <a:latin typeface="source-serif-pro"/>
              </a:rPr>
              <a:t>products of (x - x_bar) and (y - y_bar) is 0.</a:t>
            </a:r>
          </a:p>
          <a:p>
            <a:r>
              <a:rPr lang="en-US" sz="2000" b="0" i="0">
                <a:effectLst/>
                <a:latin typeface="source-serif-pro"/>
              </a:rPr>
              <a:t>In such a scenario, there aren’t any relations between variables.</a:t>
            </a:r>
            <a:endParaRPr lang="en-US" sz="2000">
              <a:latin typeface="source-serif-pro"/>
            </a:endParaRPr>
          </a:p>
          <a:p>
            <a:endParaRPr lang="en-US" sz="2000"/>
          </a:p>
        </p:txBody>
      </p:sp>
      <p:pic>
        <p:nvPicPr>
          <p:cNvPr id="6146" name="Picture 2">
            <a:extLst>
              <a:ext uri="{FF2B5EF4-FFF2-40B4-BE49-F238E27FC236}">
                <a16:creationId xmlns:a16="http://schemas.microsoft.com/office/drawing/2014/main" id="{C647AFC5-5F48-80CC-721C-2DE1F9FD80B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03012" y="2564771"/>
            <a:ext cx="6845520" cy="3063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5305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D45ABF6F-9452-14E0-1DD9-118F0C177F7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961728"/>
            <a:ext cx="10905066" cy="4934542"/>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95920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11D27-A23B-0CB1-1297-85292B29494C}"/>
              </a:ext>
            </a:extLst>
          </p:cNvPr>
          <p:cNvSpPr>
            <a:spLocks noGrp="1"/>
          </p:cNvSpPr>
          <p:nvPr>
            <p:ph type="title"/>
          </p:nvPr>
        </p:nvSpPr>
        <p:spPr>
          <a:xfrm>
            <a:off x="643467" y="321734"/>
            <a:ext cx="10905066" cy="1135737"/>
          </a:xfrm>
        </p:spPr>
        <p:txBody>
          <a:bodyPr>
            <a:normAutofit/>
          </a:bodyPr>
          <a:lstStyle/>
          <a:p>
            <a:r>
              <a:rPr lang="en-US" sz="3600" b="1" i="0">
                <a:effectLst/>
                <a:latin typeface="sohne"/>
              </a:rPr>
              <a:t> The size of covariance value</a:t>
            </a:r>
            <a:endParaRPr lang="en-US" sz="3600" b="1"/>
          </a:p>
        </p:txBody>
      </p:sp>
      <p:sp>
        <p:nvSpPr>
          <p:cNvPr id="3" name="Content Placeholder 2">
            <a:extLst>
              <a:ext uri="{FF2B5EF4-FFF2-40B4-BE49-F238E27FC236}">
                <a16:creationId xmlns:a16="http://schemas.microsoft.com/office/drawing/2014/main" id="{04FE26F7-55E9-143F-8382-2DFE4A07D5B6}"/>
              </a:ext>
            </a:extLst>
          </p:cNvPr>
          <p:cNvSpPr>
            <a:spLocks noGrp="1"/>
          </p:cNvSpPr>
          <p:nvPr>
            <p:ph idx="1"/>
          </p:nvPr>
        </p:nvSpPr>
        <p:spPr>
          <a:xfrm>
            <a:off x="643469" y="1782981"/>
            <a:ext cx="4008384" cy="4393982"/>
          </a:xfrm>
        </p:spPr>
        <p:txBody>
          <a:bodyPr>
            <a:normAutofit/>
          </a:bodyPr>
          <a:lstStyle/>
          <a:p>
            <a:pPr>
              <a:lnSpc>
                <a:spcPct val="100000"/>
              </a:lnSpc>
            </a:pPr>
            <a:r>
              <a:rPr lang="en-US" sz="2000" b="0" i="0">
                <a:effectLst/>
                <a:latin typeface="source-serif-pro"/>
              </a:rPr>
              <a:t>Unlike correlation, covariance values do not have a limit between -1 and 1.</a:t>
            </a:r>
          </a:p>
          <a:p>
            <a:pPr>
              <a:lnSpc>
                <a:spcPct val="100000"/>
              </a:lnSpc>
            </a:pPr>
            <a:r>
              <a:rPr lang="en-US" sz="2000">
                <a:latin typeface="source-serif-pro"/>
              </a:rPr>
              <a:t>I</a:t>
            </a:r>
            <a:r>
              <a:rPr lang="en-US" sz="2000" b="0" i="0">
                <a:effectLst/>
                <a:latin typeface="source-serif-pro"/>
              </a:rPr>
              <a:t>t may be wrong to conclude that there might be a high relationship between variables when the covariance is high. </a:t>
            </a:r>
          </a:p>
        </p:txBody>
      </p:sp>
      <p:pic>
        <p:nvPicPr>
          <p:cNvPr id="8196" name="Picture 4" descr="Chart, scatter chart&#10;&#10;Description automatically generated">
            <a:extLst>
              <a:ext uri="{FF2B5EF4-FFF2-40B4-BE49-F238E27FC236}">
                <a16:creationId xmlns:a16="http://schemas.microsoft.com/office/drawing/2014/main" id="{DED70718-69A5-6C02-C6D8-B42F40D69DC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16130" y="2108602"/>
            <a:ext cx="6932402" cy="3379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37936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43319-7458-B16A-703D-D265B3E6C285}"/>
              </a:ext>
            </a:extLst>
          </p:cNvPr>
          <p:cNvSpPr>
            <a:spLocks noGrp="1"/>
          </p:cNvSpPr>
          <p:nvPr>
            <p:ph type="title"/>
          </p:nvPr>
        </p:nvSpPr>
        <p:spPr>
          <a:xfrm>
            <a:off x="643467" y="321734"/>
            <a:ext cx="4970877" cy="1135737"/>
          </a:xfrm>
        </p:spPr>
        <p:txBody>
          <a:bodyPr>
            <a:normAutofit/>
          </a:bodyPr>
          <a:lstStyle/>
          <a:p>
            <a:r>
              <a:rPr lang="en-US" sz="3100" b="1" i="0">
                <a:effectLst/>
                <a:latin typeface="sohne"/>
              </a:rPr>
              <a:t>Eigenvalues and Eigenvectors of Covariance Matrix</a:t>
            </a:r>
            <a:endParaRPr lang="en-US" sz="3100" b="1"/>
          </a:p>
        </p:txBody>
      </p:sp>
      <p:sp>
        <p:nvSpPr>
          <p:cNvPr id="3" name="Content Placeholder 2">
            <a:extLst>
              <a:ext uri="{FF2B5EF4-FFF2-40B4-BE49-F238E27FC236}">
                <a16:creationId xmlns:a16="http://schemas.microsoft.com/office/drawing/2014/main" id="{C541E988-7F8E-4969-1675-75D80B3FBF7B}"/>
              </a:ext>
            </a:extLst>
          </p:cNvPr>
          <p:cNvSpPr>
            <a:spLocks noGrp="1"/>
          </p:cNvSpPr>
          <p:nvPr>
            <p:ph idx="1"/>
          </p:nvPr>
        </p:nvSpPr>
        <p:spPr>
          <a:xfrm>
            <a:off x="643468" y="1782981"/>
            <a:ext cx="4970877" cy="4393982"/>
          </a:xfrm>
        </p:spPr>
        <p:txBody>
          <a:bodyPr>
            <a:normAutofit/>
          </a:bodyPr>
          <a:lstStyle/>
          <a:p>
            <a:pPr>
              <a:lnSpc>
                <a:spcPct val="100000"/>
              </a:lnSpc>
            </a:pPr>
            <a:r>
              <a:rPr lang="en-US" sz="2000" b="0" i="0">
                <a:effectLst/>
                <a:latin typeface="source-serif-pro"/>
              </a:rPr>
              <a:t> </a:t>
            </a:r>
            <a:r>
              <a:rPr lang="en-US" sz="2000"/>
              <a:t>The methods that require a covariance matrix to find the magnitude and direction of the data points use eigenvalues and eigenvectors.</a:t>
            </a:r>
          </a:p>
          <a:p>
            <a:pPr lvl="1">
              <a:lnSpc>
                <a:spcPct val="100000"/>
              </a:lnSpc>
            </a:pPr>
            <a:r>
              <a:rPr lang="en-US" sz="2000"/>
              <a:t>One of these technique is PCA.</a:t>
            </a:r>
          </a:p>
          <a:p>
            <a:pPr lvl="1">
              <a:lnSpc>
                <a:spcPct val="100000"/>
              </a:lnSpc>
            </a:pPr>
            <a:r>
              <a:rPr lang="en-US" sz="2000">
                <a:latin typeface="source-serif-pro"/>
              </a:rPr>
              <a:t>T</a:t>
            </a:r>
            <a:r>
              <a:rPr lang="en-US" sz="2000" b="0" i="0">
                <a:effectLst/>
                <a:latin typeface="source-serif-pro"/>
              </a:rPr>
              <a:t>he eigenvalues represent the magnitude of the spread in the direction of the principal components in PCA.</a:t>
            </a:r>
          </a:p>
          <a:p>
            <a:pPr lvl="1">
              <a:lnSpc>
                <a:spcPct val="100000"/>
              </a:lnSpc>
            </a:pPr>
            <a:r>
              <a:rPr lang="en-US" sz="2000" b="0" i="0">
                <a:effectLst/>
                <a:latin typeface="source-serif-pro"/>
              </a:rPr>
              <a:t>When the covariance is zero, eigenvalues will be directly equal to the variance values.</a:t>
            </a:r>
          </a:p>
          <a:p>
            <a:pPr lvl="1">
              <a:lnSpc>
                <a:spcPct val="100000"/>
              </a:lnSpc>
            </a:pPr>
            <a:r>
              <a:rPr lang="en-US" sz="2000" b="0" i="0">
                <a:solidFill>
                  <a:srgbClr val="292929"/>
                </a:solidFill>
                <a:effectLst/>
                <a:latin typeface="source-serif-pro"/>
              </a:rPr>
              <a:t>The eigenvectors show the direction. </a:t>
            </a:r>
            <a:endParaRPr lang="en-US" sz="2000"/>
          </a:p>
          <a:p>
            <a:pPr>
              <a:lnSpc>
                <a:spcPct val="100000"/>
              </a:lnSpc>
            </a:pPr>
            <a:endParaRPr lang="en-US" sz="2000"/>
          </a:p>
        </p:txBody>
      </p:sp>
      <p:pic>
        <p:nvPicPr>
          <p:cNvPr id="9218" name="Picture 2" descr="Chart, scatter chart&#10;&#10;Description automatically generated">
            <a:extLst>
              <a:ext uri="{FF2B5EF4-FFF2-40B4-BE49-F238E27FC236}">
                <a16:creationId xmlns:a16="http://schemas.microsoft.com/office/drawing/2014/main" id="{A5351A6E-2D48-750E-242E-A9BA7127CE0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42695" y="713127"/>
            <a:ext cx="4997205" cy="5431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45457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8F4E2-5CE4-CB69-12A8-A0BC8D83DAE3}"/>
              </a:ext>
            </a:extLst>
          </p:cNvPr>
          <p:cNvSpPr>
            <a:spLocks noGrp="1"/>
          </p:cNvSpPr>
          <p:nvPr>
            <p:ph type="title"/>
          </p:nvPr>
        </p:nvSpPr>
        <p:spPr/>
        <p:txBody>
          <a:bodyPr/>
          <a:lstStyle/>
          <a:p>
            <a:r>
              <a:rPr lang="en-US"/>
              <a:t>PCA and </a:t>
            </a:r>
            <a:r>
              <a:rPr lang="en-US" err="1"/>
              <a:t>Eigenthings</a:t>
            </a:r>
            <a:endParaRPr lang="en-US"/>
          </a:p>
        </p:txBody>
      </p:sp>
      <p:sp>
        <p:nvSpPr>
          <p:cNvPr id="3" name="Content Placeholder 2">
            <a:extLst>
              <a:ext uri="{FF2B5EF4-FFF2-40B4-BE49-F238E27FC236}">
                <a16:creationId xmlns:a16="http://schemas.microsoft.com/office/drawing/2014/main" id="{3B9FC427-4087-83D2-093C-C6A968AC692A}"/>
              </a:ext>
            </a:extLst>
          </p:cNvPr>
          <p:cNvSpPr>
            <a:spLocks noGrp="1"/>
          </p:cNvSpPr>
          <p:nvPr>
            <p:ph idx="1"/>
          </p:nvPr>
        </p:nvSpPr>
        <p:spPr>
          <a:xfrm>
            <a:off x="838200" y="1378634"/>
            <a:ext cx="10515600" cy="4798329"/>
          </a:xfrm>
        </p:spPr>
        <p:txBody>
          <a:bodyPr/>
          <a:lstStyle/>
          <a:p>
            <a:r>
              <a:rPr lang="en-US"/>
              <a:t>The eigenvectors and eigenvalues of a covariance matrix represents the “core” of a PCA!</a:t>
            </a:r>
          </a:p>
          <a:p>
            <a:endParaRPr lang="en-US"/>
          </a:p>
        </p:txBody>
      </p:sp>
      <p:pic>
        <p:nvPicPr>
          <p:cNvPr id="6" name="Picture 5">
            <a:extLst>
              <a:ext uri="{FF2B5EF4-FFF2-40B4-BE49-F238E27FC236}">
                <a16:creationId xmlns:a16="http://schemas.microsoft.com/office/drawing/2014/main" id="{AE525631-7CCF-16A1-BCAD-06F956E738A5}"/>
              </a:ext>
            </a:extLst>
          </p:cNvPr>
          <p:cNvPicPr>
            <a:picLocks noChangeAspect="1"/>
          </p:cNvPicPr>
          <p:nvPr/>
        </p:nvPicPr>
        <p:blipFill>
          <a:blip r:embed="rId3"/>
          <a:stretch>
            <a:fillRect/>
          </a:stretch>
        </p:blipFill>
        <p:spPr>
          <a:xfrm>
            <a:off x="1970942" y="2214021"/>
            <a:ext cx="8003051" cy="3439609"/>
          </a:xfrm>
          <a:prstGeom prst="rect">
            <a:avLst/>
          </a:prstGeom>
        </p:spPr>
      </p:pic>
      <p:pic>
        <p:nvPicPr>
          <p:cNvPr id="8" name="Picture 7">
            <a:extLst>
              <a:ext uri="{FF2B5EF4-FFF2-40B4-BE49-F238E27FC236}">
                <a16:creationId xmlns:a16="http://schemas.microsoft.com/office/drawing/2014/main" id="{E68CB9A3-5390-5B21-2569-10D86EAB280D}"/>
              </a:ext>
            </a:extLst>
          </p:cNvPr>
          <p:cNvPicPr>
            <a:picLocks noChangeAspect="1"/>
          </p:cNvPicPr>
          <p:nvPr/>
        </p:nvPicPr>
        <p:blipFill>
          <a:blip r:embed="rId4"/>
          <a:stretch>
            <a:fillRect/>
          </a:stretch>
        </p:blipFill>
        <p:spPr>
          <a:xfrm>
            <a:off x="1519237" y="5653630"/>
            <a:ext cx="9153525" cy="1028700"/>
          </a:xfrm>
          <a:prstGeom prst="rect">
            <a:avLst/>
          </a:prstGeom>
        </p:spPr>
      </p:pic>
      <p:sp>
        <p:nvSpPr>
          <p:cNvPr id="9" name="TextBox 8">
            <a:extLst>
              <a:ext uri="{FF2B5EF4-FFF2-40B4-BE49-F238E27FC236}">
                <a16:creationId xmlns:a16="http://schemas.microsoft.com/office/drawing/2014/main" id="{11A0DFE0-B4A9-00F7-D32C-DFC4F28A21A7}"/>
              </a:ext>
            </a:extLst>
          </p:cNvPr>
          <p:cNvSpPr txBox="1"/>
          <p:nvPr/>
        </p:nvSpPr>
        <p:spPr>
          <a:xfrm>
            <a:off x="3418450" y="6488668"/>
            <a:ext cx="7394917" cy="369332"/>
          </a:xfrm>
          <a:prstGeom prst="rect">
            <a:avLst/>
          </a:prstGeom>
          <a:noFill/>
        </p:spPr>
        <p:txBody>
          <a:bodyPr wrap="square" rtlCol="0">
            <a:spAutoFit/>
          </a:bodyPr>
          <a:lstStyle/>
          <a:p>
            <a:r>
              <a:rPr lang="en-US"/>
              <a:t>Source: https://setosa.io/ev/principal-component-analysis/</a:t>
            </a:r>
          </a:p>
        </p:txBody>
      </p:sp>
    </p:spTree>
    <p:extLst>
      <p:ext uri="{BB962C8B-B14F-4D97-AF65-F5344CB8AC3E}">
        <p14:creationId xmlns:p14="http://schemas.microsoft.com/office/powerpoint/2010/main" val="26242319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8F4E2-5CE4-CB69-12A8-A0BC8D83DAE3}"/>
              </a:ext>
            </a:extLst>
          </p:cNvPr>
          <p:cNvSpPr>
            <a:spLocks noGrp="1"/>
          </p:cNvSpPr>
          <p:nvPr>
            <p:ph type="title"/>
          </p:nvPr>
        </p:nvSpPr>
        <p:spPr/>
        <p:txBody>
          <a:bodyPr/>
          <a:lstStyle/>
          <a:p>
            <a:r>
              <a:rPr lang="en-US"/>
              <a:t>PCA and </a:t>
            </a:r>
            <a:r>
              <a:rPr lang="en-US" err="1"/>
              <a:t>Eigenthings</a:t>
            </a:r>
            <a:endParaRPr lang="en-US"/>
          </a:p>
        </p:txBody>
      </p:sp>
      <p:sp>
        <p:nvSpPr>
          <p:cNvPr id="3" name="Content Placeholder 2">
            <a:extLst>
              <a:ext uri="{FF2B5EF4-FFF2-40B4-BE49-F238E27FC236}">
                <a16:creationId xmlns:a16="http://schemas.microsoft.com/office/drawing/2014/main" id="{3B9FC427-4087-83D2-093C-C6A968AC692A}"/>
              </a:ext>
            </a:extLst>
          </p:cNvPr>
          <p:cNvSpPr>
            <a:spLocks noGrp="1"/>
          </p:cNvSpPr>
          <p:nvPr>
            <p:ph idx="1"/>
          </p:nvPr>
        </p:nvSpPr>
        <p:spPr>
          <a:xfrm>
            <a:off x="838200" y="1378634"/>
            <a:ext cx="10515600" cy="4798329"/>
          </a:xfrm>
        </p:spPr>
        <p:txBody>
          <a:bodyPr/>
          <a:lstStyle/>
          <a:p>
            <a:r>
              <a:rPr lang="en-US" b="0" i="0">
                <a:solidFill>
                  <a:srgbClr val="374151"/>
                </a:solidFill>
                <a:effectLst/>
                <a:latin typeface="Söhne"/>
              </a:rPr>
              <a:t>Our goal is to identify directions within the dataset that accounts for the greatest variation. Consequently, our transformation matrix will take the form of the covariance matrix</a:t>
            </a:r>
            <a:endParaRPr lang="en-US"/>
          </a:p>
          <a:p>
            <a:endParaRPr lang="en-US"/>
          </a:p>
          <a:p>
            <a:endParaRPr lang="en-US"/>
          </a:p>
          <a:p>
            <a:r>
              <a:rPr lang="en-US" b="0" i="0">
                <a:solidFill>
                  <a:srgbClr val="374151"/>
                </a:solidFill>
                <a:effectLst/>
                <a:latin typeface="Söhne"/>
              </a:rPr>
              <a:t>Principal components (PCs), which are the eigenvectors of the covariance matrix, establish the orientations of the feature space, while their corresponding eigenvalues determine their significance. Put simply, eigenvalues elucidate the extent of data variance captured by the new feature axes.</a:t>
            </a:r>
            <a:endParaRPr lang="en-US"/>
          </a:p>
        </p:txBody>
      </p:sp>
      <p:pic>
        <p:nvPicPr>
          <p:cNvPr id="8" name="Picture 7">
            <a:extLst>
              <a:ext uri="{FF2B5EF4-FFF2-40B4-BE49-F238E27FC236}">
                <a16:creationId xmlns:a16="http://schemas.microsoft.com/office/drawing/2014/main" id="{E68CB9A3-5390-5B21-2569-10D86EAB280D}"/>
              </a:ext>
            </a:extLst>
          </p:cNvPr>
          <p:cNvPicPr>
            <a:picLocks noChangeAspect="1"/>
          </p:cNvPicPr>
          <p:nvPr/>
        </p:nvPicPr>
        <p:blipFill>
          <a:blip r:embed="rId3"/>
          <a:stretch>
            <a:fillRect/>
          </a:stretch>
        </p:blipFill>
        <p:spPr>
          <a:xfrm>
            <a:off x="1026868" y="2704197"/>
            <a:ext cx="9153525" cy="1028700"/>
          </a:xfrm>
          <a:prstGeom prst="rect">
            <a:avLst/>
          </a:prstGeom>
        </p:spPr>
      </p:pic>
    </p:spTree>
    <p:extLst>
      <p:ext uri="{BB962C8B-B14F-4D97-AF65-F5344CB8AC3E}">
        <p14:creationId xmlns:p14="http://schemas.microsoft.com/office/powerpoint/2010/main" val="51465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22205D-99DE-7975-40DE-07D08D3F5BE9}"/>
              </a:ext>
            </a:extLst>
          </p:cNvPr>
          <p:cNvSpPr>
            <a:spLocks noGrp="1"/>
          </p:cNvSpPr>
          <p:nvPr>
            <p:ph type="title"/>
          </p:nvPr>
        </p:nvSpPr>
        <p:spPr>
          <a:xfrm>
            <a:off x="630936" y="502920"/>
            <a:ext cx="3419856" cy="1463040"/>
          </a:xfrm>
        </p:spPr>
        <p:txBody>
          <a:bodyPr anchor="ctr">
            <a:normAutofit/>
          </a:bodyPr>
          <a:lstStyle/>
          <a:p>
            <a:r>
              <a:rPr lang="en-US" sz="4800"/>
              <a:t>PC Terminology</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F77B33F-C4E7-FC5F-6DC0-454397AE9E8A}"/>
              </a:ext>
            </a:extLst>
          </p:cNvPr>
          <p:cNvSpPr>
            <a:spLocks noGrp="1"/>
          </p:cNvSpPr>
          <p:nvPr>
            <p:ph idx="1"/>
          </p:nvPr>
        </p:nvSpPr>
        <p:spPr>
          <a:xfrm>
            <a:off x="4654295" y="502920"/>
            <a:ext cx="6894576" cy="1463040"/>
          </a:xfrm>
        </p:spPr>
        <p:txBody>
          <a:bodyPr anchor="ctr">
            <a:normAutofit/>
          </a:bodyPr>
          <a:lstStyle/>
          <a:p>
            <a:r>
              <a:rPr lang="en-US" sz="2000"/>
              <a:t>PCs are vectors that establish a fresh coordinate system. The primary axis aligns with the direction of the greatest variance within the data. The secondary axis, perpendicular to the first, aligns with the direction of the second highest variance in the data.</a:t>
            </a:r>
          </a:p>
        </p:txBody>
      </p:sp>
      <p:pic>
        <p:nvPicPr>
          <p:cNvPr id="5" name="Picture 4">
            <a:extLst>
              <a:ext uri="{FF2B5EF4-FFF2-40B4-BE49-F238E27FC236}">
                <a16:creationId xmlns:a16="http://schemas.microsoft.com/office/drawing/2014/main" id="{E7290A85-0FF7-25B3-495C-D288CA7F66FA}"/>
              </a:ext>
            </a:extLst>
          </p:cNvPr>
          <p:cNvPicPr>
            <a:picLocks noChangeAspect="1"/>
          </p:cNvPicPr>
          <p:nvPr/>
        </p:nvPicPr>
        <p:blipFill>
          <a:blip r:embed="rId3"/>
          <a:stretch>
            <a:fillRect/>
          </a:stretch>
        </p:blipFill>
        <p:spPr>
          <a:xfrm>
            <a:off x="405852" y="2139711"/>
            <a:ext cx="10917936" cy="3220791"/>
          </a:xfrm>
          <a:prstGeom prst="rect">
            <a:avLst/>
          </a:prstGeom>
        </p:spPr>
      </p:pic>
      <p:sp>
        <p:nvSpPr>
          <p:cNvPr id="6" name="TextBox 5">
            <a:extLst>
              <a:ext uri="{FF2B5EF4-FFF2-40B4-BE49-F238E27FC236}">
                <a16:creationId xmlns:a16="http://schemas.microsoft.com/office/drawing/2014/main" id="{BCE6FB82-3C14-1315-CF54-EC4FC9054FA2}"/>
              </a:ext>
            </a:extLst>
          </p:cNvPr>
          <p:cNvSpPr txBox="1"/>
          <p:nvPr/>
        </p:nvSpPr>
        <p:spPr>
          <a:xfrm>
            <a:off x="1446862" y="5175836"/>
            <a:ext cx="1802776" cy="369332"/>
          </a:xfrm>
          <a:prstGeom prst="rect">
            <a:avLst/>
          </a:prstGeom>
          <a:noFill/>
        </p:spPr>
        <p:txBody>
          <a:bodyPr wrap="square" rtlCol="0">
            <a:spAutoFit/>
          </a:bodyPr>
          <a:lstStyle/>
          <a:p>
            <a:r>
              <a:rPr lang="en-US"/>
              <a:t>The original data</a:t>
            </a:r>
          </a:p>
        </p:txBody>
      </p:sp>
      <p:sp>
        <p:nvSpPr>
          <p:cNvPr id="7" name="TextBox 6">
            <a:extLst>
              <a:ext uri="{FF2B5EF4-FFF2-40B4-BE49-F238E27FC236}">
                <a16:creationId xmlns:a16="http://schemas.microsoft.com/office/drawing/2014/main" id="{D2168D9F-2BC8-3C2B-98A4-AA2C5F7E123B}"/>
              </a:ext>
            </a:extLst>
          </p:cNvPr>
          <p:cNvSpPr txBox="1"/>
          <p:nvPr/>
        </p:nvSpPr>
        <p:spPr>
          <a:xfrm>
            <a:off x="4407758" y="5175836"/>
            <a:ext cx="2914123" cy="369332"/>
          </a:xfrm>
          <a:prstGeom prst="rect">
            <a:avLst/>
          </a:prstGeom>
          <a:noFill/>
        </p:spPr>
        <p:txBody>
          <a:bodyPr wrap="square" rtlCol="0">
            <a:spAutoFit/>
          </a:bodyPr>
          <a:lstStyle/>
          <a:p>
            <a:r>
              <a:rPr lang="en-US"/>
              <a:t>Two PC displayed as vectors</a:t>
            </a:r>
          </a:p>
        </p:txBody>
      </p:sp>
      <p:sp>
        <p:nvSpPr>
          <p:cNvPr id="8" name="TextBox 7">
            <a:extLst>
              <a:ext uri="{FF2B5EF4-FFF2-40B4-BE49-F238E27FC236}">
                <a16:creationId xmlns:a16="http://schemas.microsoft.com/office/drawing/2014/main" id="{B0DA13A7-5654-A1C9-555A-A0B3357164C8}"/>
              </a:ext>
            </a:extLst>
          </p:cNvPr>
          <p:cNvSpPr txBox="1"/>
          <p:nvPr/>
        </p:nvSpPr>
        <p:spPr>
          <a:xfrm>
            <a:off x="7727733" y="5175836"/>
            <a:ext cx="3500040" cy="369332"/>
          </a:xfrm>
          <a:prstGeom prst="rect">
            <a:avLst/>
          </a:prstGeom>
          <a:noFill/>
        </p:spPr>
        <p:txBody>
          <a:bodyPr wrap="square" rtlCol="0">
            <a:spAutoFit/>
          </a:bodyPr>
          <a:lstStyle/>
          <a:p>
            <a:r>
              <a:rPr lang="en-US"/>
              <a:t>The projected data on the first PC</a:t>
            </a:r>
          </a:p>
        </p:txBody>
      </p:sp>
      <p:sp>
        <p:nvSpPr>
          <p:cNvPr id="9" name="TextBox 8">
            <a:extLst>
              <a:ext uri="{FF2B5EF4-FFF2-40B4-BE49-F238E27FC236}">
                <a16:creationId xmlns:a16="http://schemas.microsoft.com/office/drawing/2014/main" id="{D2AB8723-2432-3646-1B71-E70ED56960CB}"/>
              </a:ext>
            </a:extLst>
          </p:cNvPr>
          <p:cNvSpPr txBox="1"/>
          <p:nvPr/>
        </p:nvSpPr>
        <p:spPr>
          <a:xfrm>
            <a:off x="3249638" y="5924585"/>
            <a:ext cx="4895557" cy="369332"/>
          </a:xfrm>
          <a:prstGeom prst="rect">
            <a:avLst/>
          </a:prstGeom>
          <a:noFill/>
        </p:spPr>
        <p:txBody>
          <a:bodyPr wrap="square" rtlCol="0">
            <a:spAutoFit/>
          </a:bodyPr>
          <a:lstStyle/>
          <a:p>
            <a:r>
              <a:rPr lang="en-US"/>
              <a:t>Source: The hundred-page machine learning book</a:t>
            </a:r>
          </a:p>
        </p:txBody>
      </p:sp>
    </p:spTree>
    <p:extLst>
      <p:ext uri="{BB962C8B-B14F-4D97-AF65-F5344CB8AC3E}">
        <p14:creationId xmlns:p14="http://schemas.microsoft.com/office/powerpoint/2010/main" val="20178770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6D931-630E-9888-6A40-DE658B26B9FE}"/>
              </a:ext>
            </a:extLst>
          </p:cNvPr>
          <p:cNvSpPr>
            <a:spLocks noGrp="1"/>
          </p:cNvSpPr>
          <p:nvPr>
            <p:ph type="title"/>
          </p:nvPr>
        </p:nvSpPr>
        <p:spPr>
          <a:xfrm>
            <a:off x="871061" y="327025"/>
            <a:ext cx="10449878" cy="1270331"/>
          </a:xfrm>
        </p:spPr>
        <p:txBody>
          <a:bodyPr>
            <a:normAutofit fontScale="90000"/>
          </a:bodyPr>
          <a:lstStyle/>
          <a:p>
            <a:r>
              <a:rPr lang="en-US"/>
              <a:t>Finding eigenvalues and eigenvectors in Python</a:t>
            </a:r>
          </a:p>
        </p:txBody>
      </p:sp>
      <p:pic>
        <p:nvPicPr>
          <p:cNvPr id="4" name="Picture 3">
            <a:extLst>
              <a:ext uri="{FF2B5EF4-FFF2-40B4-BE49-F238E27FC236}">
                <a16:creationId xmlns:a16="http://schemas.microsoft.com/office/drawing/2014/main" id="{71C61754-25EA-83D4-2F4B-C435A7DBED21}"/>
              </a:ext>
            </a:extLst>
          </p:cNvPr>
          <p:cNvPicPr>
            <a:picLocks noChangeAspect="1"/>
          </p:cNvPicPr>
          <p:nvPr/>
        </p:nvPicPr>
        <p:blipFill>
          <a:blip r:embed="rId2"/>
          <a:stretch>
            <a:fillRect/>
          </a:stretch>
        </p:blipFill>
        <p:spPr>
          <a:xfrm>
            <a:off x="1123510" y="1446847"/>
            <a:ext cx="6343650" cy="2867025"/>
          </a:xfrm>
          <a:prstGeom prst="rect">
            <a:avLst/>
          </a:prstGeom>
        </p:spPr>
      </p:pic>
      <p:pic>
        <p:nvPicPr>
          <p:cNvPr id="6" name="Picture 5">
            <a:extLst>
              <a:ext uri="{FF2B5EF4-FFF2-40B4-BE49-F238E27FC236}">
                <a16:creationId xmlns:a16="http://schemas.microsoft.com/office/drawing/2014/main" id="{153F5762-F83F-3DF4-2DEE-45AC1AA52BA0}"/>
              </a:ext>
            </a:extLst>
          </p:cNvPr>
          <p:cNvPicPr>
            <a:picLocks noChangeAspect="1"/>
          </p:cNvPicPr>
          <p:nvPr/>
        </p:nvPicPr>
        <p:blipFill>
          <a:blip r:embed="rId3"/>
          <a:stretch>
            <a:fillRect/>
          </a:stretch>
        </p:blipFill>
        <p:spPr>
          <a:xfrm>
            <a:off x="1123510" y="4995002"/>
            <a:ext cx="6900496" cy="1249901"/>
          </a:xfrm>
          <a:prstGeom prst="rect">
            <a:avLst/>
          </a:prstGeom>
        </p:spPr>
      </p:pic>
    </p:spTree>
    <p:extLst>
      <p:ext uri="{BB962C8B-B14F-4D97-AF65-F5344CB8AC3E}">
        <p14:creationId xmlns:p14="http://schemas.microsoft.com/office/powerpoint/2010/main" val="27938400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7C147-936F-752C-7CF9-12E9EA8FFF52}"/>
              </a:ext>
            </a:extLst>
          </p:cNvPr>
          <p:cNvSpPr>
            <a:spLocks noGrp="1"/>
          </p:cNvSpPr>
          <p:nvPr>
            <p:ph type="title"/>
          </p:nvPr>
        </p:nvSpPr>
        <p:spPr/>
        <p:txBody>
          <a:bodyPr/>
          <a:lstStyle/>
          <a:p>
            <a:r>
              <a:rPr lang="en-US" b="1"/>
              <a:t>Principal Component Analysis (PCA)</a:t>
            </a:r>
          </a:p>
        </p:txBody>
      </p:sp>
      <p:sp>
        <p:nvSpPr>
          <p:cNvPr id="3" name="Content Placeholder 2">
            <a:extLst>
              <a:ext uri="{FF2B5EF4-FFF2-40B4-BE49-F238E27FC236}">
                <a16:creationId xmlns:a16="http://schemas.microsoft.com/office/drawing/2014/main" id="{713D8CA6-1C0B-FA72-094B-B03934AD96A1}"/>
              </a:ext>
            </a:extLst>
          </p:cNvPr>
          <p:cNvSpPr>
            <a:spLocks noGrp="1"/>
          </p:cNvSpPr>
          <p:nvPr>
            <p:ph idx="1"/>
          </p:nvPr>
        </p:nvSpPr>
        <p:spPr/>
        <p:txBody>
          <a:bodyPr/>
          <a:lstStyle/>
          <a:p>
            <a:r>
              <a:rPr lang="en-US" b="1" i="0">
                <a:effectLst/>
                <a:latin typeface="Arial" panose="020B0604020202020204" pitchFamily="34" charset="0"/>
              </a:rPr>
              <a:t>Goal</a:t>
            </a:r>
            <a:r>
              <a:rPr lang="en-US" b="0" i="0">
                <a:effectLst/>
                <a:latin typeface="Arial" panose="020B0604020202020204" pitchFamily="34" charset="0"/>
              </a:rPr>
              <a:t>: Reduce a set of numerical variables.</a:t>
            </a:r>
            <a:br>
              <a:rPr lang="en-US"/>
            </a:br>
            <a:endParaRPr lang="en-US"/>
          </a:p>
          <a:p>
            <a:r>
              <a:rPr lang="en-US" b="1" i="0">
                <a:effectLst/>
                <a:latin typeface="Arial" panose="020B0604020202020204" pitchFamily="34" charset="0"/>
              </a:rPr>
              <a:t>The idea</a:t>
            </a:r>
            <a:r>
              <a:rPr lang="en-US" b="0" i="0">
                <a:effectLst/>
                <a:latin typeface="Arial" panose="020B0604020202020204" pitchFamily="34" charset="0"/>
              </a:rPr>
              <a:t>: Remove the overlap of information between these</a:t>
            </a:r>
            <a:br>
              <a:rPr lang="en-US"/>
            </a:br>
            <a:r>
              <a:rPr lang="en-US" b="0" i="0">
                <a:effectLst/>
                <a:latin typeface="Arial" panose="020B0604020202020204" pitchFamily="34" charset="0"/>
              </a:rPr>
              <a:t>variable. [“Information” is measured by the sum of the variances of the variables.]</a:t>
            </a:r>
            <a:br>
              <a:rPr lang="en-US"/>
            </a:br>
            <a:endParaRPr lang="en-US"/>
          </a:p>
          <a:p>
            <a:r>
              <a:rPr lang="en-US" b="1" i="0">
                <a:effectLst/>
                <a:latin typeface="Arial" panose="020B0604020202020204" pitchFamily="34" charset="0"/>
              </a:rPr>
              <a:t>Final product</a:t>
            </a:r>
            <a:r>
              <a:rPr lang="en-US" b="0" i="0">
                <a:effectLst/>
                <a:latin typeface="Arial" panose="020B0604020202020204" pitchFamily="34" charset="0"/>
              </a:rPr>
              <a:t>: A smaller number of numerical variables that</a:t>
            </a:r>
            <a:br>
              <a:rPr lang="en-US"/>
            </a:br>
            <a:r>
              <a:rPr lang="en-US" b="0" i="0">
                <a:effectLst/>
                <a:latin typeface="Arial" panose="020B0604020202020204" pitchFamily="34" charset="0"/>
              </a:rPr>
              <a:t>contain most of the information</a:t>
            </a:r>
            <a:endParaRPr lang="en-US"/>
          </a:p>
        </p:txBody>
      </p:sp>
    </p:spTree>
    <p:extLst>
      <p:ext uri="{BB962C8B-B14F-4D97-AF65-F5344CB8AC3E}">
        <p14:creationId xmlns:p14="http://schemas.microsoft.com/office/powerpoint/2010/main" val="29148005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A9E9E-0E16-B0D5-FB55-21E2DFAFEA8D}"/>
              </a:ext>
            </a:extLst>
          </p:cNvPr>
          <p:cNvSpPr>
            <a:spLocks noGrp="1"/>
          </p:cNvSpPr>
          <p:nvPr>
            <p:ph type="title"/>
          </p:nvPr>
        </p:nvSpPr>
        <p:spPr/>
        <p:txBody>
          <a:bodyPr/>
          <a:lstStyle/>
          <a:p>
            <a:r>
              <a:rPr lang="en-US" b="0" i="0">
                <a:effectLst/>
                <a:latin typeface="Arial" panose="020B0604020202020204" pitchFamily="34" charset="0"/>
              </a:rPr>
              <a:t>How does PCA do this?</a:t>
            </a:r>
            <a:endParaRPr lang="en-US"/>
          </a:p>
        </p:txBody>
      </p:sp>
      <p:sp>
        <p:nvSpPr>
          <p:cNvPr id="3" name="Content Placeholder 2">
            <a:extLst>
              <a:ext uri="{FF2B5EF4-FFF2-40B4-BE49-F238E27FC236}">
                <a16:creationId xmlns:a16="http://schemas.microsoft.com/office/drawing/2014/main" id="{006D555C-4285-4EB0-5907-D24555CB47F7}"/>
              </a:ext>
            </a:extLst>
          </p:cNvPr>
          <p:cNvSpPr>
            <a:spLocks noGrp="1"/>
          </p:cNvSpPr>
          <p:nvPr>
            <p:ph idx="1"/>
          </p:nvPr>
        </p:nvSpPr>
        <p:spPr/>
        <p:txBody>
          <a:bodyPr>
            <a:normAutofit/>
          </a:bodyPr>
          <a:lstStyle/>
          <a:p>
            <a:pPr algn="l"/>
            <a:r>
              <a:rPr lang="en-US" b="0" i="0">
                <a:solidFill>
                  <a:srgbClr val="000000"/>
                </a:solidFill>
                <a:effectLst/>
                <a:latin typeface="Arial" panose="020B0604020202020204" pitchFamily="34" charset="0"/>
              </a:rPr>
              <a:t>Create new variables that are linear combinations of the original</a:t>
            </a:r>
            <a:br>
              <a:rPr lang="en-US" b="0" i="0">
                <a:solidFill>
                  <a:srgbClr val="000000"/>
                </a:solidFill>
                <a:effectLst/>
                <a:latin typeface="Lato" panose="020F0502020204030203" pitchFamily="34" charset="0"/>
              </a:rPr>
            </a:br>
            <a:r>
              <a:rPr lang="en-US" b="0" i="0">
                <a:solidFill>
                  <a:srgbClr val="000000"/>
                </a:solidFill>
                <a:effectLst/>
                <a:latin typeface="Arial" panose="020B0604020202020204" pitchFamily="34" charset="0"/>
              </a:rPr>
              <a:t>variables (i.e., they are weighted averages of the original variables).</a:t>
            </a:r>
          </a:p>
          <a:p>
            <a:pPr algn="l"/>
            <a:r>
              <a:rPr lang="en-US" b="0" i="0">
                <a:solidFill>
                  <a:srgbClr val="000000"/>
                </a:solidFill>
                <a:effectLst/>
                <a:latin typeface="Arial" panose="020B0604020202020204" pitchFamily="34" charset="0"/>
              </a:rPr>
              <a:t>These linear combinations are uncorrelated (no information</a:t>
            </a:r>
            <a:br>
              <a:rPr lang="en-US" b="0" i="0">
                <a:solidFill>
                  <a:srgbClr val="000000"/>
                </a:solidFill>
                <a:effectLst/>
                <a:latin typeface="Lato" panose="020F0502020204030203" pitchFamily="34" charset="0"/>
              </a:rPr>
            </a:br>
            <a:r>
              <a:rPr lang="en-US" b="0" i="0">
                <a:solidFill>
                  <a:srgbClr val="000000"/>
                </a:solidFill>
                <a:effectLst/>
                <a:latin typeface="Arial" panose="020B0604020202020204" pitchFamily="34" charset="0"/>
              </a:rPr>
              <a:t>overlap), and only a few of them contain most of the original</a:t>
            </a:r>
            <a:br>
              <a:rPr lang="en-US" b="0" i="0">
                <a:solidFill>
                  <a:srgbClr val="000000"/>
                </a:solidFill>
                <a:effectLst/>
                <a:latin typeface="Lato" panose="020F0502020204030203" pitchFamily="34" charset="0"/>
              </a:rPr>
            </a:br>
            <a:r>
              <a:rPr lang="en-US" b="0" i="0">
                <a:solidFill>
                  <a:srgbClr val="000000"/>
                </a:solidFill>
                <a:effectLst/>
                <a:latin typeface="Arial" panose="020B0604020202020204" pitchFamily="34" charset="0"/>
              </a:rPr>
              <a:t>information.</a:t>
            </a:r>
          </a:p>
          <a:p>
            <a:pPr algn="l"/>
            <a:r>
              <a:rPr lang="en-US" b="0" i="0">
                <a:solidFill>
                  <a:srgbClr val="000000"/>
                </a:solidFill>
                <a:effectLst/>
                <a:latin typeface="Arial" panose="020B0604020202020204" pitchFamily="34" charset="0"/>
              </a:rPr>
              <a:t>The new variables are called principal components.</a:t>
            </a:r>
            <a:endParaRPr lang="en-US"/>
          </a:p>
        </p:txBody>
      </p:sp>
    </p:spTree>
    <p:extLst>
      <p:ext uri="{BB962C8B-B14F-4D97-AF65-F5344CB8AC3E}">
        <p14:creationId xmlns:p14="http://schemas.microsoft.com/office/powerpoint/2010/main" val="2433302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193C3-A6A4-B831-A6FB-EF4370B66EBB}"/>
              </a:ext>
            </a:extLst>
          </p:cNvPr>
          <p:cNvSpPr>
            <a:spLocks noGrp="1"/>
          </p:cNvSpPr>
          <p:nvPr>
            <p:ph type="title"/>
          </p:nvPr>
        </p:nvSpPr>
        <p:spPr/>
        <p:txBody>
          <a:bodyPr/>
          <a:lstStyle/>
          <a:p>
            <a:r>
              <a:rPr lang="en-US" b="1"/>
              <a:t>Curse of Dimensionality</a:t>
            </a:r>
          </a:p>
        </p:txBody>
      </p:sp>
      <p:sp>
        <p:nvSpPr>
          <p:cNvPr id="3" name="Content Placeholder 2">
            <a:extLst>
              <a:ext uri="{FF2B5EF4-FFF2-40B4-BE49-F238E27FC236}">
                <a16:creationId xmlns:a16="http://schemas.microsoft.com/office/drawing/2014/main" id="{BFA0931C-BAB0-B4FA-AEED-F6B96232591A}"/>
              </a:ext>
            </a:extLst>
          </p:cNvPr>
          <p:cNvSpPr>
            <a:spLocks noGrp="1"/>
          </p:cNvSpPr>
          <p:nvPr>
            <p:ph idx="1"/>
          </p:nvPr>
        </p:nvSpPr>
        <p:spPr/>
        <p:txBody>
          <a:bodyPr>
            <a:normAutofit fontScale="92500" lnSpcReduction="20000"/>
          </a:bodyPr>
          <a:lstStyle/>
          <a:p>
            <a:pPr algn="l"/>
            <a:r>
              <a:rPr lang="en-US" b="0" i="0" dirty="0">
                <a:solidFill>
                  <a:srgbClr val="000000"/>
                </a:solidFill>
                <a:effectLst/>
                <a:latin typeface="Arial" panose="020B0604020202020204" pitchFamily="34" charset="0"/>
              </a:rPr>
              <a:t>In </a:t>
            </a:r>
            <a:r>
              <a:rPr lang="en-US" b="1" i="0" dirty="0">
                <a:solidFill>
                  <a:srgbClr val="000000"/>
                </a:solidFill>
                <a:effectLst/>
                <a:latin typeface="Arial" panose="020B0604020202020204" pitchFamily="34" charset="0"/>
              </a:rPr>
              <a:t>statistical distance </a:t>
            </a:r>
            <a:r>
              <a:rPr lang="en-US" b="0" i="0" dirty="0">
                <a:solidFill>
                  <a:srgbClr val="000000"/>
                </a:solidFill>
                <a:effectLst/>
                <a:latin typeface="Arial" panose="020B0604020202020204" pitchFamily="34" charset="0"/>
              </a:rPr>
              <a:t>terms, the proliferation of variables means that</a:t>
            </a:r>
            <a:br>
              <a:rPr lang="en-US" b="0" i="0" dirty="0">
                <a:solidFill>
                  <a:srgbClr val="000000"/>
                </a:solidFill>
                <a:effectLst/>
                <a:latin typeface="Lato" panose="020F0502020204030203" pitchFamily="34" charset="0"/>
              </a:rPr>
            </a:br>
            <a:r>
              <a:rPr lang="en-US" b="0" i="0" dirty="0">
                <a:solidFill>
                  <a:srgbClr val="000000"/>
                </a:solidFill>
                <a:effectLst/>
                <a:latin typeface="Arial" panose="020B0604020202020204" pitchFamily="34" charset="0"/>
              </a:rPr>
              <a:t>nothing is close to anything else anymore – too much noise has been added and patterns and structure are no longer discernible. </a:t>
            </a:r>
          </a:p>
          <a:p>
            <a:pPr algn="l"/>
            <a:r>
              <a:rPr lang="en-US" b="0" i="0" dirty="0">
                <a:solidFill>
                  <a:srgbClr val="000000"/>
                </a:solidFill>
                <a:effectLst/>
                <a:latin typeface="Arial" panose="020B0604020202020204" pitchFamily="34" charset="0"/>
              </a:rPr>
              <a:t>The problem is particularly acute in Big Data applications, including genomics, where, for example, an analysis might have to deal with values for thousands of different genes.</a:t>
            </a:r>
          </a:p>
          <a:p>
            <a:pPr algn="l"/>
            <a:r>
              <a:rPr lang="en-US" b="0" i="0" dirty="0">
                <a:solidFill>
                  <a:srgbClr val="000000"/>
                </a:solidFill>
                <a:effectLst/>
                <a:latin typeface="Arial" panose="020B0604020202020204" pitchFamily="34" charset="0"/>
              </a:rPr>
              <a:t>One of the key steps in data mining therefore, is finding ways to </a:t>
            </a:r>
            <a:r>
              <a:rPr lang="en-US" b="1" i="0" dirty="0">
                <a:solidFill>
                  <a:srgbClr val="000000"/>
                </a:solidFill>
                <a:effectLst/>
                <a:highlight>
                  <a:srgbClr val="FFFF00"/>
                </a:highlight>
                <a:latin typeface="Arial" panose="020B0604020202020204" pitchFamily="34" charset="0"/>
              </a:rPr>
              <a:t>reduce</a:t>
            </a:r>
            <a:br>
              <a:rPr lang="en-US" b="1" i="0" dirty="0">
                <a:solidFill>
                  <a:srgbClr val="000000"/>
                </a:solidFill>
                <a:effectLst/>
                <a:highlight>
                  <a:srgbClr val="FFFF00"/>
                </a:highlight>
                <a:latin typeface="Lato" panose="020F0502020204030203" pitchFamily="34" charset="0"/>
              </a:rPr>
            </a:br>
            <a:r>
              <a:rPr lang="en-US" b="1" i="0" dirty="0">
                <a:solidFill>
                  <a:srgbClr val="000000"/>
                </a:solidFill>
                <a:effectLst/>
                <a:highlight>
                  <a:srgbClr val="FFFF00"/>
                </a:highlight>
                <a:latin typeface="Arial" panose="020B0604020202020204" pitchFamily="34" charset="0"/>
              </a:rPr>
              <a:t>dimensionality with minimal sacrifice of accuracy.</a:t>
            </a:r>
          </a:p>
          <a:p>
            <a:pPr algn="l"/>
            <a:endParaRPr lang="en-US" b="0" i="0" dirty="0">
              <a:solidFill>
                <a:srgbClr val="000000"/>
              </a:solidFill>
              <a:effectLst/>
              <a:latin typeface="Lato" panose="020F0502020204030203" pitchFamily="34" charset="0"/>
            </a:endParaRPr>
          </a:p>
          <a:p>
            <a:r>
              <a:rPr lang="en-US" b="0" i="0" dirty="0">
                <a:solidFill>
                  <a:srgbClr val="000000"/>
                </a:solidFill>
                <a:effectLst/>
                <a:latin typeface="Arial" panose="020B0604020202020204" pitchFamily="34" charset="0"/>
              </a:rPr>
              <a:t>Dimensionality reduction is often referred to as </a:t>
            </a:r>
            <a:r>
              <a:rPr lang="en-US" b="1" i="0" dirty="0">
                <a:solidFill>
                  <a:srgbClr val="000000"/>
                </a:solidFill>
                <a:effectLst/>
                <a:latin typeface="Arial" panose="020B0604020202020204" pitchFamily="34" charset="0"/>
              </a:rPr>
              <a:t>feature extraction.</a:t>
            </a:r>
            <a:br>
              <a:rPr lang="en-US" dirty="0"/>
            </a:br>
            <a:endParaRPr lang="en-US" b="0" i="0" dirty="0">
              <a:solidFill>
                <a:srgbClr val="000000"/>
              </a:solidFill>
              <a:effectLst/>
              <a:latin typeface="Lato" panose="020F0502020204030203" pitchFamily="34" charset="0"/>
            </a:endParaRPr>
          </a:p>
        </p:txBody>
      </p:sp>
    </p:spTree>
    <p:extLst>
      <p:ext uri="{BB962C8B-B14F-4D97-AF65-F5344CB8AC3E}">
        <p14:creationId xmlns:p14="http://schemas.microsoft.com/office/powerpoint/2010/main" val="8781236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47BAF-FB31-A0FA-9EF1-956F8D3A585F}"/>
              </a:ext>
            </a:extLst>
          </p:cNvPr>
          <p:cNvSpPr>
            <a:spLocks noGrp="1"/>
          </p:cNvSpPr>
          <p:nvPr>
            <p:ph type="title"/>
          </p:nvPr>
        </p:nvSpPr>
        <p:spPr/>
        <p:txBody>
          <a:bodyPr/>
          <a:lstStyle/>
          <a:p>
            <a:r>
              <a:rPr lang="en-US" b="0" i="0">
                <a:effectLst/>
                <a:latin typeface="Arial" panose="020B0604020202020204" pitchFamily="34" charset="0"/>
              </a:rPr>
              <a:t>Quick Example: Breakfast Cereals</a:t>
            </a:r>
            <a:endParaRPr lang="en-US"/>
          </a:p>
        </p:txBody>
      </p:sp>
      <p:pic>
        <p:nvPicPr>
          <p:cNvPr id="5" name="Content Placeholder 4">
            <a:extLst>
              <a:ext uri="{FF2B5EF4-FFF2-40B4-BE49-F238E27FC236}">
                <a16:creationId xmlns:a16="http://schemas.microsoft.com/office/drawing/2014/main" id="{4DF4C37D-F850-11EF-DA7D-63F5CACA0288}"/>
              </a:ext>
            </a:extLst>
          </p:cNvPr>
          <p:cNvPicPr>
            <a:picLocks noGrp="1" noChangeAspect="1"/>
          </p:cNvPicPr>
          <p:nvPr>
            <p:ph idx="1"/>
          </p:nvPr>
        </p:nvPicPr>
        <p:blipFill>
          <a:blip r:embed="rId2"/>
          <a:stretch>
            <a:fillRect/>
          </a:stretch>
        </p:blipFill>
        <p:spPr>
          <a:xfrm>
            <a:off x="911096" y="1459090"/>
            <a:ext cx="10015246" cy="4736534"/>
          </a:xfrm>
        </p:spPr>
      </p:pic>
    </p:spTree>
    <p:extLst>
      <p:ext uri="{BB962C8B-B14F-4D97-AF65-F5344CB8AC3E}">
        <p14:creationId xmlns:p14="http://schemas.microsoft.com/office/powerpoint/2010/main" val="31587613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8110A-CC94-E3FA-CB54-77CC78C670CE}"/>
              </a:ext>
            </a:extLst>
          </p:cNvPr>
          <p:cNvSpPr>
            <a:spLocks noGrp="1"/>
          </p:cNvSpPr>
          <p:nvPr>
            <p:ph type="title"/>
          </p:nvPr>
        </p:nvSpPr>
        <p:spPr/>
        <p:txBody>
          <a:bodyPr/>
          <a:lstStyle/>
          <a:p>
            <a:r>
              <a:rPr lang="en-US" b="0" i="0">
                <a:effectLst/>
                <a:latin typeface="Arial" panose="020B0604020202020204" pitchFamily="34" charset="0"/>
              </a:rPr>
              <a:t>Calories and Ratings Covariance Matrix</a:t>
            </a:r>
            <a:endParaRPr lang="en-US"/>
          </a:p>
        </p:txBody>
      </p:sp>
      <p:pic>
        <p:nvPicPr>
          <p:cNvPr id="7" name="Content Placeholder 6">
            <a:extLst>
              <a:ext uri="{FF2B5EF4-FFF2-40B4-BE49-F238E27FC236}">
                <a16:creationId xmlns:a16="http://schemas.microsoft.com/office/drawing/2014/main" id="{F196B8AF-3328-5CD6-912F-0D76E13BC408}"/>
              </a:ext>
            </a:extLst>
          </p:cNvPr>
          <p:cNvPicPr>
            <a:picLocks noGrp="1" noChangeAspect="1"/>
          </p:cNvPicPr>
          <p:nvPr>
            <p:ph sz="half" idx="1"/>
          </p:nvPr>
        </p:nvPicPr>
        <p:blipFill>
          <a:blip r:embed="rId3"/>
          <a:stretch>
            <a:fillRect/>
          </a:stretch>
        </p:blipFill>
        <p:spPr>
          <a:xfrm>
            <a:off x="653287" y="1546365"/>
            <a:ext cx="5034949" cy="4909857"/>
          </a:xfrm>
        </p:spPr>
      </p:pic>
      <p:sp>
        <p:nvSpPr>
          <p:cNvPr id="5" name="Content Placeholder 4">
            <a:extLst>
              <a:ext uri="{FF2B5EF4-FFF2-40B4-BE49-F238E27FC236}">
                <a16:creationId xmlns:a16="http://schemas.microsoft.com/office/drawing/2014/main" id="{BB419BFA-AF3E-1401-2D39-4F3279194C72}"/>
              </a:ext>
            </a:extLst>
          </p:cNvPr>
          <p:cNvSpPr>
            <a:spLocks noGrp="1"/>
          </p:cNvSpPr>
          <p:nvPr>
            <p:ph sz="half" idx="2"/>
          </p:nvPr>
        </p:nvSpPr>
        <p:spPr/>
        <p:txBody>
          <a:bodyPr>
            <a:normAutofit/>
          </a:bodyPr>
          <a:lstStyle/>
          <a:p>
            <a:r>
              <a:rPr lang="en-US" b="0" i="0">
                <a:effectLst/>
                <a:latin typeface="Arial" panose="020B0604020202020204" pitchFamily="34" charset="0"/>
              </a:rPr>
              <a:t>Total variance (=“information”) is the sum of individual variances:</a:t>
            </a:r>
            <a:br>
              <a:rPr lang="en-US"/>
            </a:br>
            <a:r>
              <a:rPr lang="en-US" b="0" i="0">
                <a:effectLst/>
                <a:latin typeface="Arial" panose="020B0604020202020204" pitchFamily="34" charset="0"/>
              </a:rPr>
              <a:t>379.63 + 197.32</a:t>
            </a:r>
          </a:p>
          <a:p>
            <a:r>
              <a:rPr lang="en-US" b="0" i="0">
                <a:effectLst/>
                <a:latin typeface="Arial" panose="020B0604020202020204" pitchFamily="34" charset="0"/>
              </a:rPr>
              <a:t>Calories accounts for 379.63/577 = 66%</a:t>
            </a:r>
          </a:p>
          <a:p>
            <a:r>
              <a:rPr lang="en-US" b="0" i="0">
                <a:effectLst/>
                <a:latin typeface="Arial" panose="020B0604020202020204" pitchFamily="34" charset="0"/>
              </a:rPr>
              <a:t>If we want to make do with just calories, we lose 34% of the variation</a:t>
            </a:r>
            <a:endParaRPr lang="en-US"/>
          </a:p>
        </p:txBody>
      </p:sp>
    </p:spTree>
    <p:extLst>
      <p:ext uri="{BB962C8B-B14F-4D97-AF65-F5344CB8AC3E}">
        <p14:creationId xmlns:p14="http://schemas.microsoft.com/office/powerpoint/2010/main" val="21473216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F35FA-9D69-75B5-45E1-00D267E49987}"/>
              </a:ext>
            </a:extLst>
          </p:cNvPr>
          <p:cNvSpPr>
            <a:spLocks noGrp="1"/>
          </p:cNvSpPr>
          <p:nvPr>
            <p:ph type="title"/>
          </p:nvPr>
        </p:nvSpPr>
        <p:spPr/>
        <p:txBody>
          <a:bodyPr/>
          <a:lstStyle/>
          <a:p>
            <a:r>
              <a:rPr lang="en-US" b="0" i="0">
                <a:effectLst/>
                <a:latin typeface="Arial" panose="020B0604020202020204" pitchFamily="34" charset="0"/>
              </a:rPr>
              <a:t>Linear Combinations</a:t>
            </a:r>
            <a:endParaRPr lang="en-US"/>
          </a:p>
        </p:txBody>
      </p:sp>
      <p:sp>
        <p:nvSpPr>
          <p:cNvPr id="3" name="Content Placeholder 2">
            <a:extLst>
              <a:ext uri="{FF2B5EF4-FFF2-40B4-BE49-F238E27FC236}">
                <a16:creationId xmlns:a16="http://schemas.microsoft.com/office/drawing/2014/main" id="{F5EEA248-A6BB-AF0D-21F3-D3F60B0677CB}"/>
              </a:ext>
            </a:extLst>
          </p:cNvPr>
          <p:cNvSpPr>
            <a:spLocks noGrp="1"/>
          </p:cNvSpPr>
          <p:nvPr>
            <p:ph idx="1"/>
          </p:nvPr>
        </p:nvSpPr>
        <p:spPr/>
        <p:txBody>
          <a:bodyPr/>
          <a:lstStyle/>
          <a:p>
            <a:r>
              <a:rPr lang="en-US" b="0" i="0">
                <a:effectLst/>
                <a:latin typeface="Arial" panose="020B0604020202020204" pitchFamily="34" charset="0"/>
              </a:rPr>
              <a:t>Using </a:t>
            </a:r>
            <a:r>
              <a:rPr lang="en-US" b="1" i="0">
                <a:effectLst/>
                <a:latin typeface="Arial" panose="020B0604020202020204" pitchFamily="34" charset="0"/>
              </a:rPr>
              <a:t>linear combinations </a:t>
            </a:r>
            <a:r>
              <a:rPr lang="en-US" b="0" i="0">
                <a:effectLst/>
                <a:latin typeface="Arial" panose="020B0604020202020204" pitchFamily="34" charset="0"/>
              </a:rPr>
              <a:t>to redistribute the variability in a more polarized way:</a:t>
            </a:r>
            <a:br>
              <a:rPr lang="en-US"/>
            </a:br>
            <a:r>
              <a:rPr lang="en-US" b="0" i="0">
                <a:effectLst/>
                <a:latin typeface="Arial" panose="020B0604020202020204" pitchFamily="34" charset="0"/>
              </a:rPr>
              <a:t>Z 1 and Z 2 are two linear combinations. Z 1 has the highest variation (spread of values) Z 2 has the lowest variation</a:t>
            </a:r>
            <a:endParaRPr lang="en-US"/>
          </a:p>
        </p:txBody>
      </p:sp>
      <p:pic>
        <p:nvPicPr>
          <p:cNvPr id="5" name="Picture 4">
            <a:extLst>
              <a:ext uri="{FF2B5EF4-FFF2-40B4-BE49-F238E27FC236}">
                <a16:creationId xmlns:a16="http://schemas.microsoft.com/office/drawing/2014/main" id="{2CE28C50-87E3-72FE-B1CA-715E71242290}"/>
              </a:ext>
            </a:extLst>
          </p:cNvPr>
          <p:cNvPicPr>
            <a:picLocks noChangeAspect="1"/>
          </p:cNvPicPr>
          <p:nvPr/>
        </p:nvPicPr>
        <p:blipFill>
          <a:blip r:embed="rId3"/>
          <a:stretch>
            <a:fillRect/>
          </a:stretch>
        </p:blipFill>
        <p:spPr>
          <a:xfrm>
            <a:off x="1243780" y="3572393"/>
            <a:ext cx="9175793" cy="2920482"/>
          </a:xfrm>
          <a:prstGeom prst="rect">
            <a:avLst/>
          </a:prstGeom>
        </p:spPr>
      </p:pic>
    </p:spTree>
    <p:extLst>
      <p:ext uri="{BB962C8B-B14F-4D97-AF65-F5344CB8AC3E}">
        <p14:creationId xmlns:p14="http://schemas.microsoft.com/office/powerpoint/2010/main" val="38714158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7B595-DD67-643A-5C94-948C91E32BD3}"/>
              </a:ext>
            </a:extLst>
          </p:cNvPr>
          <p:cNvSpPr>
            <a:spLocks noGrp="1"/>
          </p:cNvSpPr>
          <p:nvPr>
            <p:ph type="title"/>
          </p:nvPr>
        </p:nvSpPr>
        <p:spPr/>
        <p:txBody>
          <a:bodyPr/>
          <a:lstStyle/>
          <a:p>
            <a:r>
              <a:rPr lang="en-US" b="0" i="0">
                <a:effectLst/>
                <a:latin typeface="Arial" panose="020B0604020202020204" pitchFamily="34" charset="0"/>
              </a:rPr>
              <a:t>Standardization</a:t>
            </a:r>
            <a:endParaRPr lang="en-US"/>
          </a:p>
        </p:txBody>
      </p:sp>
      <p:sp>
        <p:nvSpPr>
          <p:cNvPr id="3" name="Content Placeholder 2">
            <a:extLst>
              <a:ext uri="{FF2B5EF4-FFF2-40B4-BE49-F238E27FC236}">
                <a16:creationId xmlns:a16="http://schemas.microsoft.com/office/drawing/2014/main" id="{B6FF48B7-D6BE-23FA-5AEF-9BC53D50CF33}"/>
              </a:ext>
            </a:extLst>
          </p:cNvPr>
          <p:cNvSpPr>
            <a:spLocks noGrp="1"/>
          </p:cNvSpPr>
          <p:nvPr>
            <p:ph idx="1"/>
          </p:nvPr>
        </p:nvSpPr>
        <p:spPr/>
        <p:txBody>
          <a:bodyPr>
            <a:normAutofit fontScale="85000" lnSpcReduction="10000"/>
          </a:bodyPr>
          <a:lstStyle/>
          <a:p>
            <a:pPr algn="l"/>
            <a:r>
              <a:rPr lang="en-US" b="0" i="0">
                <a:solidFill>
                  <a:srgbClr val="000000"/>
                </a:solidFill>
                <a:effectLst/>
                <a:latin typeface="Arial" panose="020B0604020202020204" pitchFamily="34" charset="0"/>
              </a:rPr>
              <a:t>Using standardization, we center the features at mean 0 and standard</a:t>
            </a:r>
            <a:br>
              <a:rPr lang="en-US" b="0" i="0">
                <a:solidFill>
                  <a:srgbClr val="000000"/>
                </a:solidFill>
                <a:effectLst/>
                <a:latin typeface="Lato" panose="020F0502020204030203" pitchFamily="34" charset="0"/>
              </a:rPr>
            </a:br>
            <a:r>
              <a:rPr lang="en-US" b="0" i="0">
                <a:solidFill>
                  <a:srgbClr val="000000"/>
                </a:solidFill>
                <a:effectLst/>
                <a:latin typeface="Arial" panose="020B0604020202020204" pitchFamily="34" charset="0"/>
              </a:rPr>
              <a:t>deviation 1.</a:t>
            </a:r>
          </a:p>
          <a:p>
            <a:pPr algn="l"/>
            <a:r>
              <a:rPr lang="en-US" b="0" i="0">
                <a:solidFill>
                  <a:srgbClr val="000000"/>
                </a:solidFill>
                <a:effectLst/>
                <a:latin typeface="Arial" panose="020B0604020202020204" pitchFamily="34" charset="0"/>
              </a:rPr>
              <a:t>In the cereals dataset example, without standardization, sodium will</a:t>
            </a:r>
            <a:br>
              <a:rPr lang="en-US" b="0" i="0">
                <a:solidFill>
                  <a:srgbClr val="000000"/>
                </a:solidFill>
                <a:effectLst/>
                <a:latin typeface="Lato" panose="020F0502020204030203" pitchFamily="34" charset="0"/>
              </a:rPr>
            </a:br>
            <a:r>
              <a:rPr lang="en-US" b="0" i="0">
                <a:solidFill>
                  <a:srgbClr val="000000"/>
                </a:solidFill>
                <a:effectLst/>
                <a:latin typeface="Arial" panose="020B0604020202020204" pitchFamily="34" charset="0"/>
              </a:rPr>
              <a:t>dominate the first principal component (PC), simply because of the way it is measured (mg): its scale is greater than almost all other variables</a:t>
            </a:r>
            <a:br>
              <a:rPr lang="en-US" b="0" i="0">
                <a:solidFill>
                  <a:srgbClr val="000000"/>
                </a:solidFill>
                <a:effectLst/>
                <a:latin typeface="Lato" panose="020F0502020204030203" pitchFamily="34" charset="0"/>
              </a:rPr>
            </a:br>
            <a:endParaRPr lang="en-US" b="0" i="0">
              <a:solidFill>
                <a:srgbClr val="000000"/>
              </a:solidFill>
              <a:effectLst/>
              <a:latin typeface="Lato" panose="020F0502020204030203" pitchFamily="34" charset="0"/>
            </a:endParaRPr>
          </a:p>
          <a:p>
            <a:pPr algn="l"/>
            <a:r>
              <a:rPr lang="en-US" b="0" i="0">
                <a:solidFill>
                  <a:srgbClr val="000000"/>
                </a:solidFill>
                <a:effectLst/>
                <a:latin typeface="Arial" panose="020B0604020202020204" pitchFamily="34" charset="0"/>
              </a:rPr>
              <a:t>Hence its variance will be a dominant component of the total variance</a:t>
            </a:r>
          </a:p>
          <a:p>
            <a:pPr algn="l"/>
            <a:r>
              <a:rPr lang="en-US" b="0" i="0">
                <a:solidFill>
                  <a:srgbClr val="000000"/>
                </a:solidFill>
                <a:effectLst/>
                <a:latin typeface="Arial" panose="020B0604020202020204" pitchFamily="34" charset="0"/>
              </a:rPr>
              <a:t>Standardize each variable to remove scale effect</a:t>
            </a:r>
          </a:p>
          <a:p>
            <a:pPr algn="l"/>
            <a:r>
              <a:rPr lang="en-US" b="0" i="0">
                <a:solidFill>
                  <a:srgbClr val="000000"/>
                </a:solidFill>
                <a:effectLst/>
                <a:latin typeface="Arial" panose="020B0604020202020204" pitchFamily="34" charset="0"/>
              </a:rPr>
              <a:t>Standardization is usually performed in PCA; otherwise, measurement units affect results.</a:t>
            </a:r>
            <a:br>
              <a:rPr lang="en-US"/>
            </a:br>
            <a:endParaRPr lang="en-US"/>
          </a:p>
        </p:txBody>
      </p:sp>
    </p:spTree>
    <p:extLst>
      <p:ext uri="{BB962C8B-B14F-4D97-AF65-F5344CB8AC3E}">
        <p14:creationId xmlns:p14="http://schemas.microsoft.com/office/powerpoint/2010/main" val="20813592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FCCED-A698-A101-777B-CDC3831804C4}"/>
              </a:ext>
            </a:extLst>
          </p:cNvPr>
          <p:cNvSpPr>
            <a:spLocks noGrp="1"/>
          </p:cNvSpPr>
          <p:nvPr>
            <p:ph type="title"/>
          </p:nvPr>
        </p:nvSpPr>
        <p:spPr/>
        <p:txBody>
          <a:bodyPr/>
          <a:lstStyle/>
          <a:p>
            <a:r>
              <a:rPr lang="en-US" b="0" i="0">
                <a:effectLst/>
                <a:latin typeface="Arial" panose="020B0604020202020204" pitchFamily="34" charset="0"/>
              </a:rPr>
              <a:t>First Two Principal Components</a:t>
            </a:r>
            <a:endParaRPr lang="en-US"/>
          </a:p>
        </p:txBody>
      </p:sp>
      <p:sp>
        <p:nvSpPr>
          <p:cNvPr id="3" name="Content Placeholder 2">
            <a:extLst>
              <a:ext uri="{FF2B5EF4-FFF2-40B4-BE49-F238E27FC236}">
                <a16:creationId xmlns:a16="http://schemas.microsoft.com/office/drawing/2014/main" id="{3D82121E-31E9-E53B-EFAB-580C49546576}"/>
              </a:ext>
            </a:extLst>
          </p:cNvPr>
          <p:cNvSpPr>
            <a:spLocks noGrp="1"/>
          </p:cNvSpPr>
          <p:nvPr>
            <p:ph sz="half" idx="1"/>
          </p:nvPr>
        </p:nvSpPr>
        <p:spPr/>
        <p:txBody>
          <a:bodyPr>
            <a:normAutofit fontScale="85000" lnSpcReduction="10000"/>
          </a:bodyPr>
          <a:lstStyle/>
          <a:p>
            <a:r>
              <a:rPr lang="en-US" b="0" i="0">
                <a:effectLst/>
                <a:latin typeface="Arial" panose="020B0604020202020204" pitchFamily="34" charset="0"/>
              </a:rPr>
              <a:t>Using (standardized) cereals dataset and 13 different attributes</a:t>
            </a:r>
          </a:p>
          <a:p>
            <a:pPr algn="l"/>
            <a:r>
              <a:rPr lang="en-US" b="0" i="0">
                <a:solidFill>
                  <a:srgbClr val="000000"/>
                </a:solidFill>
                <a:effectLst/>
                <a:latin typeface="Arial" panose="020B0604020202020204" pitchFamily="34" charset="0"/>
              </a:rPr>
              <a:t>One can see that PC1 measures the balance between: (1) calories and cups vs. (2) protein, fiber,</a:t>
            </a:r>
            <a:br>
              <a:rPr lang="en-US" b="0" i="0">
                <a:solidFill>
                  <a:srgbClr val="000000"/>
                </a:solidFill>
                <a:effectLst/>
                <a:latin typeface="Lato" panose="020F0502020204030203" pitchFamily="34" charset="0"/>
              </a:rPr>
            </a:br>
            <a:r>
              <a:rPr lang="en-US" b="0" i="0">
                <a:solidFill>
                  <a:srgbClr val="000000"/>
                </a:solidFill>
                <a:effectLst/>
                <a:latin typeface="Arial" panose="020B0604020202020204" pitchFamily="34" charset="0"/>
              </a:rPr>
              <a:t>potassium, and consumer rating.</a:t>
            </a:r>
            <a:br>
              <a:rPr lang="en-US" b="0" i="0">
                <a:solidFill>
                  <a:srgbClr val="000000"/>
                </a:solidFill>
                <a:effectLst/>
                <a:latin typeface="Lato" panose="020F0502020204030203" pitchFamily="34" charset="0"/>
              </a:rPr>
            </a:br>
            <a:r>
              <a:rPr lang="en-US" b="0" i="0">
                <a:solidFill>
                  <a:srgbClr val="000000"/>
                </a:solidFill>
                <a:effectLst/>
                <a:latin typeface="Arial" panose="020B0604020202020204" pitchFamily="34" charset="0"/>
              </a:rPr>
              <a:t>PC2 is most affected by the weight</a:t>
            </a:r>
            <a:br>
              <a:rPr lang="en-US" b="0" i="0">
                <a:solidFill>
                  <a:srgbClr val="000000"/>
                </a:solidFill>
                <a:effectLst/>
                <a:latin typeface="Lato" panose="020F0502020204030203" pitchFamily="34" charset="0"/>
              </a:rPr>
            </a:br>
            <a:r>
              <a:rPr lang="en-US" b="0" i="0">
                <a:solidFill>
                  <a:srgbClr val="000000"/>
                </a:solidFill>
                <a:effectLst/>
                <a:latin typeface="Arial" panose="020B0604020202020204" pitchFamily="34" charset="0"/>
              </a:rPr>
              <a:t>of a serving.</a:t>
            </a:r>
          </a:p>
          <a:p>
            <a:pPr algn="l"/>
            <a:r>
              <a:rPr lang="en-US" b="0" i="0">
                <a:solidFill>
                  <a:srgbClr val="000000"/>
                </a:solidFill>
                <a:effectLst/>
                <a:latin typeface="Arial" panose="020B0604020202020204" pitchFamily="34" charset="0"/>
              </a:rPr>
              <a:t>Ideally, one finds a way to “labeling” the principal components in a similar fashion to learn about the structure of the data.</a:t>
            </a:r>
            <a:br>
              <a:rPr lang="en-US"/>
            </a:br>
            <a:endParaRPr lang="en-US"/>
          </a:p>
        </p:txBody>
      </p:sp>
      <p:sp>
        <p:nvSpPr>
          <p:cNvPr id="4" name="Content Placeholder 3">
            <a:extLst>
              <a:ext uri="{FF2B5EF4-FFF2-40B4-BE49-F238E27FC236}">
                <a16:creationId xmlns:a16="http://schemas.microsoft.com/office/drawing/2014/main" id="{D5A5A932-E643-9D20-F9FD-C430AE222BD5}"/>
              </a:ext>
            </a:extLst>
          </p:cNvPr>
          <p:cNvSpPr>
            <a:spLocks noGrp="1"/>
          </p:cNvSpPr>
          <p:nvPr>
            <p:ph sz="half" idx="2"/>
          </p:nvPr>
        </p:nvSpPr>
        <p:spPr/>
        <p:txBody>
          <a:bodyPr>
            <a:normAutofit fontScale="85000" lnSpcReduction="10000"/>
          </a:bodyPr>
          <a:lstStyle/>
          <a:p>
            <a:endParaRPr lang="en-US"/>
          </a:p>
        </p:txBody>
      </p:sp>
      <p:pic>
        <p:nvPicPr>
          <p:cNvPr id="6" name="Picture 5">
            <a:extLst>
              <a:ext uri="{FF2B5EF4-FFF2-40B4-BE49-F238E27FC236}">
                <a16:creationId xmlns:a16="http://schemas.microsoft.com/office/drawing/2014/main" id="{72B3701D-0D32-D78E-1869-5586336939F5}"/>
              </a:ext>
            </a:extLst>
          </p:cNvPr>
          <p:cNvPicPr>
            <a:picLocks noChangeAspect="1"/>
          </p:cNvPicPr>
          <p:nvPr/>
        </p:nvPicPr>
        <p:blipFill>
          <a:blip r:embed="rId3"/>
          <a:stretch>
            <a:fillRect/>
          </a:stretch>
        </p:blipFill>
        <p:spPr>
          <a:xfrm>
            <a:off x="6096000" y="1278069"/>
            <a:ext cx="5795497" cy="5446450"/>
          </a:xfrm>
          <a:prstGeom prst="rect">
            <a:avLst/>
          </a:prstGeom>
        </p:spPr>
      </p:pic>
    </p:spTree>
    <p:extLst>
      <p:ext uri="{BB962C8B-B14F-4D97-AF65-F5344CB8AC3E}">
        <p14:creationId xmlns:p14="http://schemas.microsoft.com/office/powerpoint/2010/main" val="18900588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31738-C697-C6E3-CFB1-1989BFAC8E1D}"/>
              </a:ext>
            </a:extLst>
          </p:cNvPr>
          <p:cNvSpPr>
            <a:spLocks noGrp="1"/>
          </p:cNvSpPr>
          <p:nvPr>
            <p:ph type="title"/>
          </p:nvPr>
        </p:nvSpPr>
        <p:spPr/>
        <p:txBody>
          <a:bodyPr/>
          <a:lstStyle/>
          <a:p>
            <a:r>
              <a:rPr lang="en-US" b="0" i="0">
                <a:effectLst/>
                <a:latin typeface="Arial" panose="020B0604020202020204" pitchFamily="34" charset="0"/>
              </a:rPr>
              <a:t>PCA in Classification/Prediction</a:t>
            </a:r>
            <a:endParaRPr lang="en-US"/>
          </a:p>
        </p:txBody>
      </p:sp>
      <p:sp>
        <p:nvSpPr>
          <p:cNvPr id="3" name="Content Placeholder 2">
            <a:extLst>
              <a:ext uri="{FF2B5EF4-FFF2-40B4-BE49-F238E27FC236}">
                <a16:creationId xmlns:a16="http://schemas.microsoft.com/office/drawing/2014/main" id="{1A275122-588A-BBBC-5E5D-CBD5680CD5E3}"/>
              </a:ext>
            </a:extLst>
          </p:cNvPr>
          <p:cNvSpPr>
            <a:spLocks noGrp="1"/>
          </p:cNvSpPr>
          <p:nvPr>
            <p:ph idx="1"/>
          </p:nvPr>
        </p:nvSpPr>
        <p:spPr/>
        <p:txBody>
          <a:bodyPr>
            <a:normAutofit fontScale="92500" lnSpcReduction="10000"/>
          </a:bodyPr>
          <a:lstStyle/>
          <a:p>
            <a:pPr algn="l"/>
            <a:r>
              <a:rPr lang="en-US" b="0" i="0" dirty="0">
                <a:solidFill>
                  <a:srgbClr val="000000"/>
                </a:solidFill>
                <a:effectLst/>
                <a:latin typeface="Arial" panose="020B0604020202020204" pitchFamily="34" charset="0"/>
              </a:rPr>
              <a:t>Sometimes one can consider using PCA as part of a predictive model development.</a:t>
            </a:r>
            <a:br>
              <a:rPr lang="en-US" b="0" i="0" dirty="0">
                <a:solidFill>
                  <a:srgbClr val="000000"/>
                </a:solidFill>
                <a:effectLst/>
                <a:latin typeface="Lato" panose="020F0502020204030203" pitchFamily="34" charset="0"/>
              </a:rPr>
            </a:br>
            <a:endParaRPr lang="en-US" b="0" i="0" dirty="0">
              <a:solidFill>
                <a:srgbClr val="000000"/>
              </a:solidFill>
              <a:effectLst/>
              <a:latin typeface="Courier New" panose="02070309020205020404" pitchFamily="49" charset="0"/>
            </a:endParaRPr>
          </a:p>
          <a:p>
            <a:pPr algn="l"/>
            <a:r>
              <a:rPr lang="en-US" b="0" i="0" dirty="0">
                <a:solidFill>
                  <a:srgbClr val="000000"/>
                </a:solidFill>
                <a:effectLst/>
                <a:latin typeface="Arial" panose="020B0604020202020204" pitchFamily="34" charset="0"/>
              </a:rPr>
              <a:t>Apply PCA to training data</a:t>
            </a:r>
            <a:br>
              <a:rPr lang="en-US" b="0" i="0" dirty="0">
                <a:solidFill>
                  <a:srgbClr val="000000"/>
                </a:solidFill>
                <a:effectLst/>
                <a:latin typeface="Lato" panose="020F0502020204030203" pitchFamily="34" charset="0"/>
              </a:rPr>
            </a:br>
            <a:endParaRPr lang="en-US" b="0" i="0" dirty="0">
              <a:solidFill>
                <a:srgbClr val="000000"/>
              </a:solidFill>
              <a:effectLst/>
              <a:latin typeface="Courier New" panose="02070309020205020404" pitchFamily="49" charset="0"/>
            </a:endParaRPr>
          </a:p>
          <a:p>
            <a:pPr algn="l"/>
            <a:r>
              <a:rPr lang="en-US" b="0" i="0" dirty="0">
                <a:solidFill>
                  <a:srgbClr val="000000"/>
                </a:solidFill>
                <a:effectLst/>
                <a:latin typeface="Arial" panose="020B0604020202020204" pitchFamily="34" charset="0"/>
              </a:rPr>
              <a:t>Decide how many PC’s to use</a:t>
            </a:r>
            <a:br>
              <a:rPr lang="en-US" b="0" i="0" dirty="0">
                <a:solidFill>
                  <a:srgbClr val="000000"/>
                </a:solidFill>
                <a:effectLst/>
                <a:latin typeface="Lato" panose="020F0502020204030203" pitchFamily="34" charset="0"/>
              </a:rPr>
            </a:br>
            <a:endParaRPr lang="en-US" b="0" i="0" dirty="0">
              <a:solidFill>
                <a:srgbClr val="000000"/>
              </a:solidFill>
              <a:effectLst/>
              <a:latin typeface="Courier New" panose="02070309020205020404" pitchFamily="49" charset="0"/>
            </a:endParaRPr>
          </a:p>
          <a:p>
            <a:pPr algn="l"/>
            <a:r>
              <a:rPr lang="en-US" b="0" i="0" dirty="0">
                <a:solidFill>
                  <a:srgbClr val="000000"/>
                </a:solidFill>
                <a:effectLst/>
                <a:latin typeface="Arial" panose="020B0604020202020204" pitchFamily="34" charset="0"/>
              </a:rPr>
              <a:t>Use variable weights in those PC’s with validation/new data</a:t>
            </a:r>
            <a:br>
              <a:rPr lang="en-US" b="0" i="0" dirty="0">
                <a:solidFill>
                  <a:srgbClr val="000000"/>
                </a:solidFill>
                <a:effectLst/>
                <a:latin typeface="Lato" panose="020F0502020204030203" pitchFamily="34" charset="0"/>
              </a:rPr>
            </a:br>
            <a:endParaRPr lang="en-US" b="0" i="0" dirty="0">
              <a:solidFill>
                <a:srgbClr val="000000"/>
              </a:solidFill>
              <a:effectLst/>
              <a:latin typeface="Courier New" panose="02070309020205020404" pitchFamily="49" charset="0"/>
            </a:endParaRPr>
          </a:p>
          <a:p>
            <a:pPr algn="l"/>
            <a:r>
              <a:rPr lang="en-US" b="0" i="0" dirty="0">
                <a:solidFill>
                  <a:srgbClr val="000000"/>
                </a:solidFill>
                <a:effectLst/>
                <a:latin typeface="Arial" panose="020B0604020202020204" pitchFamily="34" charset="0"/>
              </a:rPr>
              <a:t>This creates a new reduced set of predictors in validation/new data</a:t>
            </a:r>
            <a:br>
              <a:rPr lang="en-US" dirty="0"/>
            </a:br>
            <a:endParaRPr lang="en-US" dirty="0"/>
          </a:p>
        </p:txBody>
      </p:sp>
    </p:spTree>
    <p:extLst>
      <p:ext uri="{BB962C8B-B14F-4D97-AF65-F5344CB8AC3E}">
        <p14:creationId xmlns:p14="http://schemas.microsoft.com/office/powerpoint/2010/main" val="35705249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A6E84-7CFA-1E03-111C-AAEEA43EC6EE}"/>
              </a:ext>
            </a:extLst>
          </p:cNvPr>
          <p:cNvSpPr>
            <a:spLocks noGrp="1"/>
          </p:cNvSpPr>
          <p:nvPr>
            <p:ph type="title"/>
          </p:nvPr>
        </p:nvSpPr>
        <p:spPr/>
        <p:txBody>
          <a:bodyPr/>
          <a:lstStyle/>
          <a:p>
            <a:r>
              <a:rPr lang="en-US" b="1">
                <a:solidFill>
                  <a:srgbClr val="04003F"/>
                </a:solidFill>
                <a:effectLst/>
                <a:latin typeface="Barlow Condensed" panose="020F0502020204030204" pitchFamily="2" charset="0"/>
              </a:rPr>
              <a:t>Step-by-Step Explanation of PCA</a:t>
            </a:r>
            <a:endParaRPr lang="en-US"/>
          </a:p>
        </p:txBody>
      </p:sp>
      <p:sp>
        <p:nvSpPr>
          <p:cNvPr id="3" name="Content Placeholder 2">
            <a:extLst>
              <a:ext uri="{FF2B5EF4-FFF2-40B4-BE49-F238E27FC236}">
                <a16:creationId xmlns:a16="http://schemas.microsoft.com/office/drawing/2014/main" id="{63A9F7F5-7454-E9E2-6023-275C95D3A0BB}"/>
              </a:ext>
            </a:extLst>
          </p:cNvPr>
          <p:cNvSpPr>
            <a:spLocks noGrp="1"/>
          </p:cNvSpPr>
          <p:nvPr>
            <p:ph idx="1"/>
          </p:nvPr>
        </p:nvSpPr>
        <p:spPr/>
        <p:txBody>
          <a:bodyPr/>
          <a:lstStyle/>
          <a:p>
            <a:pPr>
              <a:lnSpc>
                <a:spcPct val="150000"/>
              </a:lnSpc>
            </a:pPr>
            <a:r>
              <a:rPr lang="en-US" sz="2600" dirty="0">
                <a:solidFill>
                  <a:srgbClr val="000000"/>
                </a:solidFill>
                <a:latin typeface="Arial" panose="020B0604020202020204" pitchFamily="34" charset="0"/>
              </a:rPr>
              <a:t>Standardize Your Data </a:t>
            </a:r>
          </a:p>
          <a:p>
            <a:pPr>
              <a:lnSpc>
                <a:spcPct val="150000"/>
              </a:lnSpc>
            </a:pPr>
            <a:r>
              <a:rPr lang="en-US" sz="2600" dirty="0">
                <a:solidFill>
                  <a:srgbClr val="000000"/>
                </a:solidFill>
                <a:latin typeface="Arial" panose="020B0604020202020204" pitchFamily="34" charset="0"/>
              </a:rPr>
              <a:t>Find the Covariance Matrix</a:t>
            </a:r>
          </a:p>
          <a:p>
            <a:pPr>
              <a:lnSpc>
                <a:spcPct val="150000"/>
              </a:lnSpc>
            </a:pPr>
            <a:r>
              <a:rPr lang="en-US" sz="2600" dirty="0">
                <a:solidFill>
                  <a:srgbClr val="000000"/>
                </a:solidFill>
                <a:latin typeface="Arial" panose="020B0604020202020204" pitchFamily="34" charset="0"/>
              </a:rPr>
              <a:t>Find the eigenvectors and eigenvalues</a:t>
            </a:r>
          </a:p>
          <a:p>
            <a:pPr>
              <a:lnSpc>
                <a:spcPct val="150000"/>
              </a:lnSpc>
            </a:pPr>
            <a:r>
              <a:rPr lang="en-US" sz="2600" dirty="0">
                <a:solidFill>
                  <a:srgbClr val="000000"/>
                </a:solidFill>
                <a:latin typeface="Arial" panose="020B0604020202020204" pitchFamily="34" charset="0"/>
              </a:rPr>
              <a:t>Choose Components to Keep</a:t>
            </a:r>
          </a:p>
          <a:p>
            <a:pPr>
              <a:lnSpc>
                <a:spcPct val="150000"/>
              </a:lnSpc>
            </a:pPr>
            <a:r>
              <a:rPr lang="en-US" sz="2600" dirty="0">
                <a:solidFill>
                  <a:srgbClr val="000000"/>
                </a:solidFill>
                <a:latin typeface="Arial" panose="020B0604020202020204" pitchFamily="34" charset="0"/>
              </a:rPr>
              <a:t>Transform Your Data</a:t>
            </a:r>
          </a:p>
          <a:p>
            <a:endParaRPr lang="en-US" b="1" i="0" dirty="0">
              <a:solidFill>
                <a:srgbClr val="374151"/>
              </a:solidFill>
              <a:effectLst/>
              <a:latin typeface="Söhne"/>
            </a:endParaRPr>
          </a:p>
          <a:p>
            <a:endParaRPr lang="en-US" b="1" i="0" dirty="0">
              <a:solidFill>
                <a:srgbClr val="374151"/>
              </a:solidFill>
              <a:effectLst/>
              <a:latin typeface="Söhne"/>
            </a:endParaRPr>
          </a:p>
          <a:p>
            <a:endParaRPr lang="en-US" b="1" cap="all" dirty="0">
              <a:solidFill>
                <a:srgbClr val="04003F"/>
              </a:solidFill>
              <a:effectLst/>
              <a:latin typeface="Montserrat" panose="00000500000000000000" pitchFamily="2" charset="0"/>
            </a:endParaRPr>
          </a:p>
          <a:p>
            <a:endParaRPr lang="en-US" dirty="0"/>
          </a:p>
        </p:txBody>
      </p:sp>
    </p:spTree>
    <p:extLst>
      <p:ext uri="{BB962C8B-B14F-4D97-AF65-F5344CB8AC3E}">
        <p14:creationId xmlns:p14="http://schemas.microsoft.com/office/powerpoint/2010/main" val="6436938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1DF21-D28B-50A9-1341-F2E214C45E8A}"/>
              </a:ext>
            </a:extLst>
          </p:cNvPr>
          <p:cNvSpPr>
            <a:spLocks noGrp="1"/>
          </p:cNvSpPr>
          <p:nvPr>
            <p:ph type="title"/>
          </p:nvPr>
        </p:nvSpPr>
        <p:spPr/>
        <p:txBody>
          <a:bodyPr/>
          <a:lstStyle/>
          <a:p>
            <a:r>
              <a:rPr lang="en-US" b="1" cap="all">
                <a:solidFill>
                  <a:srgbClr val="04003F"/>
                </a:solidFill>
                <a:effectLst/>
                <a:latin typeface="Montserrat" panose="020F0502020204030204" pitchFamily="2" charset="0"/>
              </a:rPr>
              <a:t>STEP 1:</a:t>
            </a:r>
            <a:endParaRPr lang="en-US"/>
          </a:p>
        </p:txBody>
      </p:sp>
      <p:sp>
        <p:nvSpPr>
          <p:cNvPr id="3" name="Content Placeholder 2">
            <a:extLst>
              <a:ext uri="{FF2B5EF4-FFF2-40B4-BE49-F238E27FC236}">
                <a16:creationId xmlns:a16="http://schemas.microsoft.com/office/drawing/2014/main" id="{23042276-0ED9-29FE-F0BF-0BB34497FE39}"/>
              </a:ext>
            </a:extLst>
          </p:cNvPr>
          <p:cNvSpPr>
            <a:spLocks noGrp="1"/>
          </p:cNvSpPr>
          <p:nvPr>
            <p:ph idx="1"/>
          </p:nvPr>
        </p:nvSpPr>
        <p:spPr/>
        <p:txBody>
          <a:bodyPr/>
          <a:lstStyle/>
          <a:p>
            <a:pPr marL="0" indent="0">
              <a:buNone/>
            </a:pPr>
            <a:r>
              <a:rPr lang="en-US" b="1" cap="all">
                <a:solidFill>
                  <a:srgbClr val="04003F"/>
                </a:solidFill>
                <a:effectLst/>
                <a:latin typeface="Montserrat" panose="020F0502020204030204" pitchFamily="2" charset="0"/>
              </a:rPr>
              <a:t>STANDARDIZATION</a:t>
            </a:r>
            <a:endParaRPr lang="en-US" b="0" i="0">
              <a:solidFill>
                <a:srgbClr val="3A3B41"/>
              </a:solidFill>
              <a:effectLst/>
              <a:latin typeface="Georgia" panose="02040502050405020303" pitchFamily="18" charset="0"/>
            </a:endParaRPr>
          </a:p>
          <a:p>
            <a:r>
              <a:rPr lang="en-US" b="0" i="0">
                <a:solidFill>
                  <a:srgbClr val="3A3B41"/>
                </a:solidFill>
                <a:effectLst/>
                <a:latin typeface="Georgia" panose="02040502050405020303" pitchFamily="18" charset="0"/>
              </a:rPr>
              <a:t>Standardize the range of the continuous initial variables so that each one of them contributes equally to the analysis.</a:t>
            </a:r>
            <a:endParaRPr lang="en-US"/>
          </a:p>
        </p:txBody>
      </p:sp>
      <p:pic>
        <p:nvPicPr>
          <p:cNvPr id="5" name="Picture 4">
            <a:extLst>
              <a:ext uri="{FF2B5EF4-FFF2-40B4-BE49-F238E27FC236}">
                <a16:creationId xmlns:a16="http://schemas.microsoft.com/office/drawing/2014/main" id="{FD30D9B9-8931-E6F0-C407-5B3CECB4AD74}"/>
              </a:ext>
            </a:extLst>
          </p:cNvPr>
          <p:cNvPicPr>
            <a:picLocks noChangeAspect="1"/>
          </p:cNvPicPr>
          <p:nvPr/>
        </p:nvPicPr>
        <p:blipFill>
          <a:blip r:embed="rId3"/>
          <a:stretch>
            <a:fillRect/>
          </a:stretch>
        </p:blipFill>
        <p:spPr>
          <a:xfrm>
            <a:off x="3566746" y="3242603"/>
            <a:ext cx="4451838" cy="1271954"/>
          </a:xfrm>
          <a:prstGeom prst="rect">
            <a:avLst/>
          </a:prstGeom>
        </p:spPr>
      </p:pic>
    </p:spTree>
    <p:extLst>
      <p:ext uri="{BB962C8B-B14F-4D97-AF65-F5344CB8AC3E}">
        <p14:creationId xmlns:p14="http://schemas.microsoft.com/office/powerpoint/2010/main" val="26269480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55591-22BB-BA2A-6095-8D16FD8931DF}"/>
              </a:ext>
            </a:extLst>
          </p:cNvPr>
          <p:cNvSpPr>
            <a:spLocks noGrp="1"/>
          </p:cNvSpPr>
          <p:nvPr>
            <p:ph type="title"/>
          </p:nvPr>
        </p:nvSpPr>
        <p:spPr/>
        <p:txBody>
          <a:bodyPr>
            <a:normAutofit/>
          </a:bodyPr>
          <a:lstStyle/>
          <a:p>
            <a:r>
              <a:rPr lang="en-US" b="1" cap="all">
                <a:solidFill>
                  <a:srgbClr val="04003F"/>
                </a:solidFill>
                <a:effectLst/>
                <a:latin typeface="Montserrat" panose="00000500000000000000" pitchFamily="2" charset="0"/>
              </a:rPr>
              <a:t>STEP 2:</a:t>
            </a:r>
            <a:endParaRPr lang="en-US"/>
          </a:p>
        </p:txBody>
      </p:sp>
      <p:pic>
        <p:nvPicPr>
          <p:cNvPr id="6" name="Content Placeholder 5">
            <a:extLst>
              <a:ext uri="{FF2B5EF4-FFF2-40B4-BE49-F238E27FC236}">
                <a16:creationId xmlns:a16="http://schemas.microsoft.com/office/drawing/2014/main" id="{1C52776C-5D3E-9AA7-07FE-B9BD0765F6BB}"/>
              </a:ext>
            </a:extLst>
          </p:cNvPr>
          <p:cNvPicPr>
            <a:picLocks noGrp="1" noChangeAspect="1"/>
          </p:cNvPicPr>
          <p:nvPr>
            <p:ph idx="1"/>
          </p:nvPr>
        </p:nvPicPr>
        <p:blipFill>
          <a:blip r:embed="rId3"/>
          <a:stretch>
            <a:fillRect/>
          </a:stretch>
        </p:blipFill>
        <p:spPr>
          <a:xfrm>
            <a:off x="2539658" y="2987333"/>
            <a:ext cx="6529574" cy="1895169"/>
          </a:xfrm>
        </p:spPr>
      </p:pic>
      <p:sp>
        <p:nvSpPr>
          <p:cNvPr id="8" name="TextBox 7">
            <a:extLst>
              <a:ext uri="{FF2B5EF4-FFF2-40B4-BE49-F238E27FC236}">
                <a16:creationId xmlns:a16="http://schemas.microsoft.com/office/drawing/2014/main" id="{8132B6D5-27B8-941F-8AFA-FC0A6642AE12}"/>
              </a:ext>
            </a:extLst>
          </p:cNvPr>
          <p:cNvSpPr txBox="1"/>
          <p:nvPr/>
        </p:nvSpPr>
        <p:spPr>
          <a:xfrm>
            <a:off x="3187505" y="4882502"/>
            <a:ext cx="6098344" cy="369332"/>
          </a:xfrm>
          <a:prstGeom prst="rect">
            <a:avLst/>
          </a:prstGeom>
          <a:noFill/>
        </p:spPr>
        <p:txBody>
          <a:bodyPr wrap="square">
            <a:spAutoFit/>
          </a:bodyPr>
          <a:lstStyle/>
          <a:p>
            <a:r>
              <a:rPr lang="en-US" b="0" i="0">
                <a:solidFill>
                  <a:srgbClr val="7F8398"/>
                </a:solidFill>
                <a:effectLst/>
                <a:latin typeface="Montserrat" panose="00000500000000000000" pitchFamily="2" charset="0"/>
              </a:rPr>
              <a:t>Covariance Matrix for 3-Dimensional Data.</a:t>
            </a:r>
            <a:endParaRPr lang="en-US"/>
          </a:p>
        </p:txBody>
      </p:sp>
      <p:sp>
        <p:nvSpPr>
          <p:cNvPr id="10" name="TextBox 9">
            <a:extLst>
              <a:ext uri="{FF2B5EF4-FFF2-40B4-BE49-F238E27FC236}">
                <a16:creationId xmlns:a16="http://schemas.microsoft.com/office/drawing/2014/main" id="{5BF28D57-0D2A-5BE2-758D-4F9C367F07D5}"/>
              </a:ext>
            </a:extLst>
          </p:cNvPr>
          <p:cNvSpPr txBox="1"/>
          <p:nvPr/>
        </p:nvSpPr>
        <p:spPr>
          <a:xfrm>
            <a:off x="838200" y="5518351"/>
            <a:ext cx="10331548" cy="646331"/>
          </a:xfrm>
          <a:prstGeom prst="rect">
            <a:avLst/>
          </a:prstGeom>
          <a:noFill/>
        </p:spPr>
        <p:txBody>
          <a:bodyPr wrap="square">
            <a:spAutoFit/>
          </a:bodyPr>
          <a:lstStyle/>
          <a:p>
            <a:pPr algn="l">
              <a:buFont typeface="Arial" panose="020B0604020202020204" pitchFamily="34" charset="0"/>
              <a:buChar char="•"/>
            </a:pPr>
            <a:r>
              <a:rPr lang="en-US" b="0" i="0">
                <a:solidFill>
                  <a:srgbClr val="3A3B41"/>
                </a:solidFill>
                <a:effectLst/>
                <a:latin typeface="Montserrat" panose="00000500000000000000" pitchFamily="2" charset="0"/>
              </a:rPr>
              <a:t>If positive, then: the two variables increase or decrease together (correlated)</a:t>
            </a:r>
          </a:p>
          <a:p>
            <a:pPr algn="l">
              <a:buFont typeface="Arial" panose="020B0604020202020204" pitchFamily="34" charset="0"/>
              <a:buChar char="•"/>
            </a:pPr>
            <a:r>
              <a:rPr lang="en-US" b="0" i="0">
                <a:solidFill>
                  <a:srgbClr val="3A3B41"/>
                </a:solidFill>
                <a:effectLst/>
                <a:latin typeface="Montserrat" panose="00000500000000000000" pitchFamily="2" charset="0"/>
              </a:rPr>
              <a:t>If negative, then: one increases when the other decreases (Inversely correlated)</a:t>
            </a:r>
          </a:p>
        </p:txBody>
      </p:sp>
      <p:sp>
        <p:nvSpPr>
          <p:cNvPr id="12" name="TextBox 11">
            <a:extLst>
              <a:ext uri="{FF2B5EF4-FFF2-40B4-BE49-F238E27FC236}">
                <a16:creationId xmlns:a16="http://schemas.microsoft.com/office/drawing/2014/main" id="{679476C1-5D98-85ED-608E-AB8489B0A9F6}"/>
              </a:ext>
            </a:extLst>
          </p:cNvPr>
          <p:cNvSpPr txBox="1"/>
          <p:nvPr/>
        </p:nvSpPr>
        <p:spPr>
          <a:xfrm>
            <a:off x="804203" y="1587873"/>
            <a:ext cx="6098344" cy="369332"/>
          </a:xfrm>
          <a:prstGeom prst="rect">
            <a:avLst/>
          </a:prstGeom>
          <a:noFill/>
        </p:spPr>
        <p:txBody>
          <a:bodyPr wrap="square">
            <a:spAutoFit/>
          </a:bodyPr>
          <a:lstStyle/>
          <a:p>
            <a:r>
              <a:rPr lang="en-US" b="1" cap="all">
                <a:solidFill>
                  <a:srgbClr val="04003F"/>
                </a:solidFill>
                <a:effectLst/>
                <a:latin typeface="Montserrat" panose="00000500000000000000" pitchFamily="2" charset="0"/>
              </a:rPr>
              <a:t>COVARIANCE MATRIX COMPUTATION</a:t>
            </a:r>
            <a:endParaRPr lang="en-US"/>
          </a:p>
        </p:txBody>
      </p:sp>
    </p:spTree>
    <p:extLst>
      <p:ext uri="{BB962C8B-B14F-4D97-AF65-F5344CB8AC3E}">
        <p14:creationId xmlns:p14="http://schemas.microsoft.com/office/powerpoint/2010/main" val="29233899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BAAED2-2580-7BA5-D083-2EC3B01D3163}"/>
              </a:ext>
            </a:extLst>
          </p:cNvPr>
          <p:cNvSpPr>
            <a:spLocks noGrp="1"/>
          </p:cNvSpPr>
          <p:nvPr>
            <p:ph type="title"/>
          </p:nvPr>
        </p:nvSpPr>
        <p:spPr>
          <a:xfrm>
            <a:off x="630936" y="640080"/>
            <a:ext cx="4818888" cy="1481328"/>
          </a:xfrm>
        </p:spPr>
        <p:txBody>
          <a:bodyPr anchor="b">
            <a:normAutofit/>
          </a:bodyPr>
          <a:lstStyle/>
          <a:p>
            <a:r>
              <a:rPr lang="en-US" sz="5000" b="1" cap="all">
                <a:effectLst/>
                <a:latin typeface="Montserrat" panose="00000500000000000000" pitchFamily="2" charset="0"/>
              </a:rPr>
              <a:t>STEP 3:</a:t>
            </a:r>
            <a:br>
              <a:rPr lang="en-US" sz="5000" b="1" cap="all">
                <a:effectLst/>
                <a:latin typeface="Montserrat" panose="00000500000000000000" pitchFamily="2" charset="0"/>
              </a:rPr>
            </a:br>
            <a:endParaRPr lang="en-US" sz="5000"/>
          </a:p>
        </p:txBody>
      </p:sp>
      <p:sp>
        <p:nvSpPr>
          <p:cNvPr id="308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4C7E612-31DF-5070-E3BE-D435D62C6348}"/>
              </a:ext>
            </a:extLst>
          </p:cNvPr>
          <p:cNvSpPr>
            <a:spLocks noGrp="1"/>
          </p:cNvSpPr>
          <p:nvPr>
            <p:ph idx="1"/>
          </p:nvPr>
        </p:nvSpPr>
        <p:spPr>
          <a:xfrm>
            <a:off x="621641" y="2428588"/>
            <a:ext cx="5130097" cy="3789332"/>
          </a:xfrm>
        </p:spPr>
        <p:txBody>
          <a:bodyPr anchor="t">
            <a:normAutofit/>
          </a:bodyPr>
          <a:lstStyle/>
          <a:p>
            <a:r>
              <a:rPr lang="en-US" sz="2200" b="1" cap="all">
                <a:effectLst/>
                <a:latin typeface="Montserrat" panose="00000500000000000000" pitchFamily="2" charset="0"/>
              </a:rPr>
              <a:t>COMPUTE THE EIGENVECTORS AND EIGENVALUES OF THE COVARIANCE MATRIX TO IDENTIFY THE PRINCIPAL COMPONENTS</a:t>
            </a:r>
          </a:p>
          <a:p>
            <a:r>
              <a:rPr lang="en-US" sz="2200" b="0" i="0">
                <a:effectLst/>
                <a:latin typeface="Montserrat" panose="00000500000000000000" pitchFamily="2" charset="0"/>
              </a:rPr>
              <a:t>Percentage of Variance (Information) for each by PC.</a:t>
            </a:r>
            <a:endParaRPr lang="en-US" sz="2200"/>
          </a:p>
        </p:txBody>
      </p:sp>
      <p:pic>
        <p:nvPicPr>
          <p:cNvPr id="3074" name="Picture 2" descr="Percentage of Variance (Information) for each by PC">
            <a:extLst>
              <a:ext uri="{FF2B5EF4-FFF2-40B4-BE49-F238E27FC236}">
                <a16:creationId xmlns:a16="http://schemas.microsoft.com/office/drawing/2014/main" id="{3A05CED7-DDA8-D8F1-B4D9-26CA769AB35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89753" y="1298448"/>
            <a:ext cx="5830493" cy="4023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5324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A3E68-8F15-A455-4E87-A401D710FD99}"/>
              </a:ext>
            </a:extLst>
          </p:cNvPr>
          <p:cNvSpPr>
            <a:spLocks noGrp="1"/>
          </p:cNvSpPr>
          <p:nvPr>
            <p:ph type="title"/>
          </p:nvPr>
        </p:nvSpPr>
        <p:spPr/>
        <p:txBody>
          <a:bodyPr/>
          <a:lstStyle/>
          <a:p>
            <a:r>
              <a:rPr lang="en-US" b="1" i="0" dirty="0">
                <a:effectLst/>
                <a:latin typeface="Arial" panose="020B0604020202020204" pitchFamily="34" charset="0"/>
              </a:rPr>
              <a:t>Practical Considerations</a:t>
            </a:r>
            <a:endParaRPr lang="en-US" b="1" dirty="0"/>
          </a:p>
        </p:txBody>
      </p:sp>
      <p:sp>
        <p:nvSpPr>
          <p:cNvPr id="3" name="Content Placeholder 2">
            <a:extLst>
              <a:ext uri="{FF2B5EF4-FFF2-40B4-BE49-F238E27FC236}">
                <a16:creationId xmlns:a16="http://schemas.microsoft.com/office/drawing/2014/main" id="{A3CEBCE2-C431-315B-7DDF-7A358A42F104}"/>
              </a:ext>
            </a:extLst>
          </p:cNvPr>
          <p:cNvSpPr>
            <a:spLocks noGrp="1"/>
          </p:cNvSpPr>
          <p:nvPr>
            <p:ph idx="1"/>
          </p:nvPr>
        </p:nvSpPr>
        <p:spPr/>
        <p:txBody>
          <a:bodyPr>
            <a:normAutofit fontScale="92500"/>
          </a:bodyPr>
          <a:lstStyle/>
          <a:p>
            <a:pPr algn="l"/>
            <a:r>
              <a:rPr lang="en-US" b="0" i="0" dirty="0">
                <a:solidFill>
                  <a:srgbClr val="000000"/>
                </a:solidFill>
                <a:effectLst/>
                <a:latin typeface="Arial" panose="020B0604020202020204" pitchFamily="34" charset="0"/>
              </a:rPr>
              <a:t>The integration of </a:t>
            </a:r>
            <a:r>
              <a:rPr lang="en-US" b="1" i="0" dirty="0">
                <a:solidFill>
                  <a:srgbClr val="000000"/>
                </a:solidFill>
                <a:effectLst/>
                <a:latin typeface="Arial" panose="020B0604020202020204" pitchFamily="34" charset="0"/>
              </a:rPr>
              <a:t>expert knowledge </a:t>
            </a:r>
            <a:r>
              <a:rPr lang="en-US" b="0" i="0" dirty="0">
                <a:solidFill>
                  <a:srgbClr val="000000"/>
                </a:solidFill>
                <a:effectLst/>
                <a:latin typeface="Arial" panose="020B0604020202020204" pitchFamily="34" charset="0"/>
              </a:rPr>
              <a:t>through a discussion with the data provider (or user) will lead to good results.</a:t>
            </a:r>
            <a:br>
              <a:rPr lang="en-US" b="0" i="0" dirty="0">
                <a:solidFill>
                  <a:srgbClr val="000000"/>
                </a:solidFill>
                <a:effectLst/>
                <a:latin typeface="Lato" panose="020F0502020204030203" pitchFamily="34" charset="0"/>
              </a:rPr>
            </a:br>
            <a:endParaRPr lang="en-US" dirty="0">
              <a:solidFill>
                <a:srgbClr val="000000"/>
              </a:solidFill>
              <a:latin typeface="Courier New" panose="02070309020205020404" pitchFamily="49" charset="0"/>
            </a:endParaRPr>
          </a:p>
          <a:p>
            <a:pPr algn="l"/>
            <a:r>
              <a:rPr lang="en-US" b="0" i="0" dirty="0">
                <a:solidFill>
                  <a:srgbClr val="000000"/>
                </a:solidFill>
                <a:effectLst/>
                <a:latin typeface="Arial" panose="020B0604020202020204" pitchFamily="34" charset="0"/>
              </a:rPr>
              <a:t>Which variables are most important for the task at hand, and which are most likely to be useless?</a:t>
            </a:r>
          </a:p>
          <a:p>
            <a:pPr algn="l"/>
            <a:r>
              <a:rPr lang="en-US" b="0" i="0" dirty="0">
                <a:solidFill>
                  <a:srgbClr val="000000"/>
                </a:solidFill>
                <a:effectLst/>
                <a:latin typeface="Arial" panose="020B0604020202020204" pitchFamily="34" charset="0"/>
              </a:rPr>
              <a:t>Which variables are likely to contain much error?</a:t>
            </a:r>
          </a:p>
          <a:p>
            <a:pPr algn="l"/>
            <a:r>
              <a:rPr lang="en-US" b="0" i="0" dirty="0">
                <a:solidFill>
                  <a:srgbClr val="000000"/>
                </a:solidFill>
                <a:effectLst/>
                <a:latin typeface="Arial" panose="020B0604020202020204" pitchFamily="34" charset="0"/>
              </a:rPr>
              <a:t>Which variables will be available for measurement (and what will it cost to measure them) in the future if the analysis is repeated?</a:t>
            </a:r>
          </a:p>
          <a:p>
            <a:pPr algn="l"/>
            <a:r>
              <a:rPr lang="en-US" b="0" i="0" dirty="0">
                <a:solidFill>
                  <a:srgbClr val="000000"/>
                </a:solidFill>
                <a:effectLst/>
                <a:latin typeface="Arial" panose="020B0604020202020204" pitchFamily="34" charset="0"/>
              </a:rPr>
              <a:t>Which variables can be measured before the outcome occurs? </a:t>
            </a:r>
            <a:br>
              <a:rPr lang="en-US" dirty="0"/>
            </a:br>
            <a:endParaRPr lang="en-US" dirty="0"/>
          </a:p>
        </p:txBody>
      </p:sp>
    </p:spTree>
    <p:extLst>
      <p:ext uri="{BB962C8B-B14F-4D97-AF65-F5344CB8AC3E}">
        <p14:creationId xmlns:p14="http://schemas.microsoft.com/office/powerpoint/2010/main" val="12648150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54F1B-0C65-DDEB-9AA7-670301229902}"/>
              </a:ext>
            </a:extLst>
          </p:cNvPr>
          <p:cNvSpPr>
            <a:spLocks noGrp="1"/>
          </p:cNvSpPr>
          <p:nvPr>
            <p:ph type="title"/>
          </p:nvPr>
        </p:nvSpPr>
        <p:spPr/>
        <p:txBody>
          <a:bodyPr/>
          <a:lstStyle/>
          <a:p>
            <a:r>
              <a:rPr lang="en-US" b="1">
                <a:solidFill>
                  <a:srgbClr val="04003F"/>
                </a:solidFill>
                <a:effectLst/>
                <a:latin typeface="Barlow Condensed" panose="00000506000000000000" pitchFamily="2" charset="0"/>
              </a:rPr>
              <a:t>How PCA Constructs the Principal Components</a:t>
            </a:r>
            <a:endParaRPr lang="en-US"/>
          </a:p>
        </p:txBody>
      </p:sp>
      <p:pic>
        <p:nvPicPr>
          <p:cNvPr id="1026" name="Picture 2" descr="Principal Component Analysis second principal">
            <a:extLst>
              <a:ext uri="{FF2B5EF4-FFF2-40B4-BE49-F238E27FC236}">
                <a16:creationId xmlns:a16="http://schemas.microsoft.com/office/drawing/2014/main" id="{80AF3E0F-9A38-7B67-0B03-E0D90F8171A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52146" y="2040023"/>
            <a:ext cx="952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28671AC-5E9C-CAA0-7604-35F381B581BB}"/>
              </a:ext>
            </a:extLst>
          </p:cNvPr>
          <p:cNvSpPr txBox="1"/>
          <p:nvPr/>
        </p:nvSpPr>
        <p:spPr>
          <a:xfrm>
            <a:off x="7779434" y="2799471"/>
            <a:ext cx="3770141" cy="1200329"/>
          </a:xfrm>
          <a:prstGeom prst="rect">
            <a:avLst/>
          </a:prstGeom>
          <a:noFill/>
        </p:spPr>
        <p:txBody>
          <a:bodyPr wrap="square" rtlCol="0">
            <a:spAutoFit/>
          </a:bodyPr>
          <a:lstStyle/>
          <a:p>
            <a:r>
              <a:rPr lang="en-US"/>
              <a:t>PCs are vectors that define a new coordinate system in which the first axis goes in the direction of the highest variance in the data.</a:t>
            </a:r>
          </a:p>
        </p:txBody>
      </p:sp>
    </p:spTree>
    <p:extLst>
      <p:ext uri="{BB962C8B-B14F-4D97-AF65-F5344CB8AC3E}">
        <p14:creationId xmlns:p14="http://schemas.microsoft.com/office/powerpoint/2010/main" val="17738263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24806-A950-655E-8143-79E59FC9E10F}"/>
              </a:ext>
            </a:extLst>
          </p:cNvPr>
          <p:cNvSpPr>
            <a:spLocks noGrp="1"/>
          </p:cNvSpPr>
          <p:nvPr>
            <p:ph type="title"/>
          </p:nvPr>
        </p:nvSpPr>
        <p:spPr/>
        <p:txBody>
          <a:bodyPr/>
          <a:lstStyle/>
          <a:p>
            <a:r>
              <a:rPr lang="en-US" b="1"/>
              <a:t>PCA Example</a:t>
            </a:r>
          </a:p>
        </p:txBody>
      </p:sp>
      <p:sp>
        <p:nvSpPr>
          <p:cNvPr id="3" name="Content Placeholder 2">
            <a:extLst>
              <a:ext uri="{FF2B5EF4-FFF2-40B4-BE49-F238E27FC236}">
                <a16:creationId xmlns:a16="http://schemas.microsoft.com/office/drawing/2014/main" id="{38948A40-1735-50D9-2D31-FF0B86F1680D}"/>
              </a:ext>
            </a:extLst>
          </p:cNvPr>
          <p:cNvSpPr>
            <a:spLocks noGrp="1"/>
          </p:cNvSpPr>
          <p:nvPr>
            <p:ph idx="1"/>
          </p:nvPr>
        </p:nvSpPr>
        <p:spPr/>
        <p:txBody>
          <a:bodyPr/>
          <a:lstStyle/>
          <a:p>
            <a:r>
              <a:rPr lang="en-US" b="0" i="0">
                <a:solidFill>
                  <a:srgbClr val="3A3B41"/>
                </a:solidFill>
                <a:effectLst/>
                <a:latin typeface="Georgia" panose="02040502050405020303" pitchFamily="18" charset="0"/>
              </a:rPr>
              <a:t>Let’s suppose that our data set is 2-dimensional with 2 variables </a:t>
            </a:r>
            <a:r>
              <a:rPr lang="en-US" b="1" i="1" err="1">
                <a:solidFill>
                  <a:srgbClr val="3A3B41"/>
                </a:solidFill>
                <a:effectLst/>
                <a:latin typeface="Georgia" panose="02040502050405020303" pitchFamily="18" charset="0"/>
              </a:rPr>
              <a:t>x,y</a:t>
            </a:r>
            <a:r>
              <a:rPr lang="en-US" b="1" i="1">
                <a:solidFill>
                  <a:srgbClr val="3A3B41"/>
                </a:solidFill>
                <a:effectLst/>
                <a:latin typeface="Georgia" panose="02040502050405020303" pitchFamily="18" charset="0"/>
              </a:rPr>
              <a:t> </a:t>
            </a:r>
            <a:r>
              <a:rPr lang="en-US" b="0" i="0">
                <a:solidFill>
                  <a:srgbClr val="3A3B41"/>
                </a:solidFill>
                <a:effectLst/>
                <a:latin typeface="Georgia" panose="02040502050405020303" pitchFamily="18" charset="0"/>
              </a:rPr>
              <a:t>and that the eigenvectors and eigenvalues of the covariance matrix are as follows:</a:t>
            </a:r>
            <a:endParaRPr lang="en-US"/>
          </a:p>
        </p:txBody>
      </p:sp>
      <p:pic>
        <p:nvPicPr>
          <p:cNvPr id="5" name="Picture 4">
            <a:extLst>
              <a:ext uri="{FF2B5EF4-FFF2-40B4-BE49-F238E27FC236}">
                <a16:creationId xmlns:a16="http://schemas.microsoft.com/office/drawing/2014/main" id="{15432C70-93BE-A9A5-E911-B0F0BC2F0F3A}"/>
              </a:ext>
            </a:extLst>
          </p:cNvPr>
          <p:cNvPicPr>
            <a:picLocks noChangeAspect="1"/>
          </p:cNvPicPr>
          <p:nvPr/>
        </p:nvPicPr>
        <p:blipFill>
          <a:blip r:embed="rId3"/>
          <a:stretch>
            <a:fillRect/>
          </a:stretch>
        </p:blipFill>
        <p:spPr>
          <a:xfrm>
            <a:off x="2613366" y="3196965"/>
            <a:ext cx="6446227" cy="2279763"/>
          </a:xfrm>
          <a:prstGeom prst="rect">
            <a:avLst/>
          </a:prstGeom>
        </p:spPr>
      </p:pic>
    </p:spTree>
    <p:extLst>
      <p:ext uri="{BB962C8B-B14F-4D97-AF65-F5344CB8AC3E}">
        <p14:creationId xmlns:p14="http://schemas.microsoft.com/office/powerpoint/2010/main" val="6676525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A2987-40DC-AE71-58B3-7BA7E01C97CE}"/>
              </a:ext>
            </a:extLst>
          </p:cNvPr>
          <p:cNvSpPr>
            <a:spLocks noGrp="1"/>
          </p:cNvSpPr>
          <p:nvPr>
            <p:ph type="title"/>
          </p:nvPr>
        </p:nvSpPr>
        <p:spPr/>
        <p:txBody>
          <a:bodyPr/>
          <a:lstStyle/>
          <a:p>
            <a:r>
              <a:rPr lang="en-US" b="1" cap="all">
                <a:solidFill>
                  <a:srgbClr val="04003F"/>
                </a:solidFill>
                <a:effectLst/>
                <a:latin typeface="Montserrat" panose="00000500000000000000" pitchFamily="2" charset="0"/>
              </a:rPr>
              <a:t>STEP 4: FEATURE VECTOR</a:t>
            </a:r>
            <a:endParaRPr lang="en-US"/>
          </a:p>
        </p:txBody>
      </p:sp>
      <p:sp>
        <p:nvSpPr>
          <p:cNvPr id="3" name="Content Placeholder 2">
            <a:extLst>
              <a:ext uri="{FF2B5EF4-FFF2-40B4-BE49-F238E27FC236}">
                <a16:creationId xmlns:a16="http://schemas.microsoft.com/office/drawing/2014/main" id="{2D1FBE1A-73E0-AAB8-5443-77862CFA1415}"/>
              </a:ext>
            </a:extLst>
          </p:cNvPr>
          <p:cNvSpPr>
            <a:spLocks noGrp="1"/>
          </p:cNvSpPr>
          <p:nvPr>
            <p:ph idx="1"/>
          </p:nvPr>
        </p:nvSpPr>
        <p:spPr/>
        <p:txBody>
          <a:bodyPr/>
          <a:lstStyle/>
          <a:p>
            <a:r>
              <a:rPr lang="en-US" b="0" i="0">
                <a:solidFill>
                  <a:srgbClr val="3A3B41"/>
                </a:solidFill>
                <a:effectLst/>
                <a:latin typeface="Georgia" panose="02040502050405020303" pitchFamily="18" charset="0"/>
              </a:rPr>
              <a:t>keep all these components or discard those of lesser significance (of low eigenvalues), and form with the remaining ones a matrix of vectors that we call </a:t>
            </a:r>
            <a:r>
              <a:rPr lang="en-US" b="0" i="1">
                <a:solidFill>
                  <a:srgbClr val="3A3B41"/>
                </a:solidFill>
                <a:effectLst/>
                <a:latin typeface="Georgia" panose="02040502050405020303" pitchFamily="18" charset="0"/>
              </a:rPr>
              <a:t>Feature vector</a:t>
            </a:r>
            <a:r>
              <a:rPr lang="en-US" b="0" i="0">
                <a:solidFill>
                  <a:srgbClr val="3A3B41"/>
                </a:solidFill>
                <a:effectLst/>
                <a:latin typeface="Georgia" panose="02040502050405020303" pitchFamily="18" charset="0"/>
              </a:rPr>
              <a:t>.</a:t>
            </a:r>
          </a:p>
          <a:p>
            <a:r>
              <a:rPr lang="en-US" b="0" i="0">
                <a:solidFill>
                  <a:srgbClr val="3A3B41"/>
                </a:solidFill>
                <a:effectLst/>
                <a:latin typeface="Georgia" panose="02040502050405020303" pitchFamily="18" charset="0"/>
              </a:rPr>
              <a:t>Continuing with the example from the previous step, we can either form a feature vector with both of the eigenvectors </a:t>
            </a:r>
            <a:r>
              <a:rPr lang="en-US" b="0" i="1">
                <a:solidFill>
                  <a:srgbClr val="3A3B41"/>
                </a:solidFill>
                <a:effectLst/>
                <a:latin typeface="Georgia" panose="02040502050405020303" pitchFamily="18" charset="0"/>
              </a:rPr>
              <a:t>v</a:t>
            </a:r>
            <a:r>
              <a:rPr lang="en-US" b="0" i="0">
                <a:solidFill>
                  <a:srgbClr val="3A3B41"/>
                </a:solidFill>
                <a:effectLst/>
                <a:latin typeface="Georgia" panose="02040502050405020303" pitchFamily="18" charset="0"/>
              </a:rPr>
              <a:t>1 and </a:t>
            </a:r>
            <a:r>
              <a:rPr lang="en-US" b="0" i="1">
                <a:solidFill>
                  <a:srgbClr val="3A3B41"/>
                </a:solidFill>
                <a:effectLst/>
                <a:latin typeface="Georgia" panose="02040502050405020303" pitchFamily="18" charset="0"/>
              </a:rPr>
              <a:t>v</a:t>
            </a:r>
            <a:r>
              <a:rPr lang="en-US" b="0" i="0">
                <a:solidFill>
                  <a:srgbClr val="3A3B41"/>
                </a:solidFill>
                <a:effectLst/>
                <a:latin typeface="Georgia" panose="02040502050405020303" pitchFamily="18" charset="0"/>
              </a:rPr>
              <a:t>2:</a:t>
            </a:r>
            <a:br>
              <a:rPr lang="en-US"/>
            </a:br>
            <a:endParaRPr lang="en-US">
              <a:solidFill>
                <a:srgbClr val="3A3B41"/>
              </a:solidFill>
              <a:latin typeface="Georgia" panose="02040502050405020303" pitchFamily="18" charset="0"/>
            </a:endParaRPr>
          </a:p>
          <a:p>
            <a:r>
              <a:rPr lang="en-US" b="0" i="0">
                <a:solidFill>
                  <a:srgbClr val="3A3B41"/>
                </a:solidFill>
                <a:effectLst/>
                <a:latin typeface="Georgia" panose="02040502050405020303" pitchFamily="18" charset="0"/>
              </a:rPr>
              <a:t>Or discard the eigenvector </a:t>
            </a:r>
            <a:r>
              <a:rPr lang="en-US" b="0" i="1">
                <a:solidFill>
                  <a:srgbClr val="3A3B41"/>
                </a:solidFill>
                <a:effectLst/>
                <a:latin typeface="Georgia" panose="02040502050405020303" pitchFamily="18" charset="0"/>
              </a:rPr>
              <a:t>v</a:t>
            </a:r>
            <a:r>
              <a:rPr lang="en-US" b="0" i="0">
                <a:solidFill>
                  <a:srgbClr val="3A3B41"/>
                </a:solidFill>
                <a:effectLst/>
                <a:latin typeface="Georgia" panose="02040502050405020303" pitchFamily="18" charset="0"/>
              </a:rPr>
              <a:t>2, which is the one of lesser significance, and form a feature vector with </a:t>
            </a:r>
            <a:r>
              <a:rPr lang="en-US" b="0" i="1">
                <a:solidFill>
                  <a:srgbClr val="3A3B41"/>
                </a:solidFill>
                <a:effectLst/>
                <a:latin typeface="Georgia" panose="02040502050405020303" pitchFamily="18" charset="0"/>
              </a:rPr>
              <a:t>v</a:t>
            </a:r>
            <a:r>
              <a:rPr lang="en-US" b="0" i="0">
                <a:solidFill>
                  <a:srgbClr val="3A3B41"/>
                </a:solidFill>
                <a:effectLst/>
                <a:latin typeface="Georgia" panose="02040502050405020303" pitchFamily="18" charset="0"/>
              </a:rPr>
              <a:t>1 only:</a:t>
            </a:r>
            <a:endParaRPr lang="en-US"/>
          </a:p>
        </p:txBody>
      </p:sp>
      <p:pic>
        <p:nvPicPr>
          <p:cNvPr id="5" name="Picture 4">
            <a:extLst>
              <a:ext uri="{FF2B5EF4-FFF2-40B4-BE49-F238E27FC236}">
                <a16:creationId xmlns:a16="http://schemas.microsoft.com/office/drawing/2014/main" id="{26371A94-9E9A-09F7-6EA5-EC96B5B09622}"/>
              </a:ext>
            </a:extLst>
          </p:cNvPr>
          <p:cNvPicPr>
            <a:picLocks noChangeAspect="1"/>
          </p:cNvPicPr>
          <p:nvPr/>
        </p:nvPicPr>
        <p:blipFill>
          <a:blip r:embed="rId2"/>
          <a:stretch>
            <a:fillRect/>
          </a:stretch>
        </p:blipFill>
        <p:spPr>
          <a:xfrm>
            <a:off x="4178984" y="4001294"/>
            <a:ext cx="2933700" cy="762000"/>
          </a:xfrm>
          <a:prstGeom prst="rect">
            <a:avLst/>
          </a:prstGeom>
        </p:spPr>
      </p:pic>
      <p:pic>
        <p:nvPicPr>
          <p:cNvPr id="7" name="Picture 6">
            <a:extLst>
              <a:ext uri="{FF2B5EF4-FFF2-40B4-BE49-F238E27FC236}">
                <a16:creationId xmlns:a16="http://schemas.microsoft.com/office/drawing/2014/main" id="{55E094A5-998F-3840-C740-CD1DB14344F0}"/>
              </a:ext>
            </a:extLst>
          </p:cNvPr>
          <p:cNvPicPr>
            <a:picLocks noChangeAspect="1"/>
          </p:cNvPicPr>
          <p:nvPr/>
        </p:nvPicPr>
        <p:blipFill>
          <a:blip r:embed="rId3"/>
          <a:stretch>
            <a:fillRect/>
          </a:stretch>
        </p:blipFill>
        <p:spPr>
          <a:xfrm>
            <a:off x="9848850" y="5242120"/>
            <a:ext cx="1504950" cy="819150"/>
          </a:xfrm>
          <a:prstGeom prst="rect">
            <a:avLst/>
          </a:prstGeom>
        </p:spPr>
      </p:pic>
    </p:spTree>
    <p:extLst>
      <p:ext uri="{BB962C8B-B14F-4D97-AF65-F5344CB8AC3E}">
        <p14:creationId xmlns:p14="http://schemas.microsoft.com/office/powerpoint/2010/main" val="18975439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C49E-DCDA-135B-5937-43624A6EA67E}"/>
              </a:ext>
            </a:extLst>
          </p:cNvPr>
          <p:cNvSpPr>
            <a:spLocks noGrp="1"/>
          </p:cNvSpPr>
          <p:nvPr>
            <p:ph type="title"/>
          </p:nvPr>
        </p:nvSpPr>
        <p:spPr/>
        <p:txBody>
          <a:bodyPr/>
          <a:lstStyle/>
          <a:p>
            <a:r>
              <a:rPr lang="en-US" b="1" cap="all">
                <a:solidFill>
                  <a:srgbClr val="04003F"/>
                </a:solidFill>
                <a:effectLst/>
                <a:latin typeface="Montserrat" panose="00000500000000000000" pitchFamily="2" charset="0"/>
              </a:rPr>
              <a:t>STEP 5</a:t>
            </a:r>
            <a:endParaRPr lang="en-US"/>
          </a:p>
        </p:txBody>
      </p:sp>
      <p:sp>
        <p:nvSpPr>
          <p:cNvPr id="3" name="Content Placeholder 2">
            <a:extLst>
              <a:ext uri="{FF2B5EF4-FFF2-40B4-BE49-F238E27FC236}">
                <a16:creationId xmlns:a16="http://schemas.microsoft.com/office/drawing/2014/main" id="{1A6D7790-7C0C-4ECC-4822-C07B564A8B46}"/>
              </a:ext>
            </a:extLst>
          </p:cNvPr>
          <p:cNvSpPr>
            <a:spLocks noGrp="1"/>
          </p:cNvSpPr>
          <p:nvPr>
            <p:ph idx="1"/>
          </p:nvPr>
        </p:nvSpPr>
        <p:spPr/>
        <p:txBody>
          <a:bodyPr/>
          <a:lstStyle/>
          <a:p>
            <a:r>
              <a:rPr lang="en-US" b="1" cap="all">
                <a:solidFill>
                  <a:srgbClr val="04003F"/>
                </a:solidFill>
                <a:effectLst/>
                <a:latin typeface="Montserrat" panose="00000500000000000000" pitchFamily="2" charset="0"/>
              </a:rPr>
              <a:t>RECAST THE DATA ALONG THE PRINCIPAL COMPONENTS AXES</a:t>
            </a:r>
          </a:p>
          <a:p>
            <a:endParaRPr lang="en-US"/>
          </a:p>
        </p:txBody>
      </p:sp>
      <p:pic>
        <p:nvPicPr>
          <p:cNvPr id="5" name="Picture 4">
            <a:extLst>
              <a:ext uri="{FF2B5EF4-FFF2-40B4-BE49-F238E27FC236}">
                <a16:creationId xmlns:a16="http://schemas.microsoft.com/office/drawing/2014/main" id="{6EC1A230-975B-7B7D-ACB5-6E4B8D7363B9}"/>
              </a:ext>
            </a:extLst>
          </p:cNvPr>
          <p:cNvPicPr>
            <a:picLocks noChangeAspect="1"/>
          </p:cNvPicPr>
          <p:nvPr/>
        </p:nvPicPr>
        <p:blipFill>
          <a:blip r:embed="rId3"/>
          <a:stretch>
            <a:fillRect/>
          </a:stretch>
        </p:blipFill>
        <p:spPr>
          <a:xfrm>
            <a:off x="673710" y="3597812"/>
            <a:ext cx="11357097" cy="1253197"/>
          </a:xfrm>
          <a:prstGeom prst="rect">
            <a:avLst/>
          </a:prstGeom>
        </p:spPr>
      </p:pic>
    </p:spTree>
    <p:extLst>
      <p:ext uri="{BB962C8B-B14F-4D97-AF65-F5344CB8AC3E}">
        <p14:creationId xmlns:p14="http://schemas.microsoft.com/office/powerpoint/2010/main" val="3644936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C6FCE-8A4C-67DF-20F4-92475318906A}"/>
              </a:ext>
            </a:extLst>
          </p:cNvPr>
          <p:cNvSpPr>
            <a:spLocks noGrp="1"/>
          </p:cNvSpPr>
          <p:nvPr>
            <p:ph type="title"/>
          </p:nvPr>
        </p:nvSpPr>
        <p:spPr/>
        <p:txBody>
          <a:bodyPr/>
          <a:lstStyle/>
          <a:p>
            <a:r>
              <a:rPr lang="en-US" b="1"/>
              <a:t>PCA Pros and Cons </a:t>
            </a:r>
          </a:p>
        </p:txBody>
      </p:sp>
      <p:sp>
        <p:nvSpPr>
          <p:cNvPr id="3" name="Content Placeholder 2">
            <a:extLst>
              <a:ext uri="{FF2B5EF4-FFF2-40B4-BE49-F238E27FC236}">
                <a16:creationId xmlns:a16="http://schemas.microsoft.com/office/drawing/2014/main" id="{485D0060-8BC2-77AE-9A28-AAFAF529970E}"/>
              </a:ext>
            </a:extLst>
          </p:cNvPr>
          <p:cNvSpPr>
            <a:spLocks noGrp="1"/>
          </p:cNvSpPr>
          <p:nvPr>
            <p:ph idx="1"/>
          </p:nvPr>
        </p:nvSpPr>
        <p:spPr/>
        <p:txBody>
          <a:bodyPr>
            <a:normAutofit fontScale="92500" lnSpcReduction="20000"/>
          </a:bodyPr>
          <a:lstStyle/>
          <a:p>
            <a:pPr marL="0" indent="0" algn="l">
              <a:buNone/>
            </a:pPr>
            <a:r>
              <a:rPr lang="en-US" b="1" i="0">
                <a:solidFill>
                  <a:srgbClr val="374151"/>
                </a:solidFill>
                <a:effectLst/>
                <a:latin typeface="Söhne"/>
              </a:rPr>
              <a:t>Pros:</a:t>
            </a:r>
            <a:endParaRPr lang="en-US" b="0" i="0">
              <a:solidFill>
                <a:srgbClr val="374151"/>
              </a:solidFill>
              <a:effectLst/>
              <a:latin typeface="Söhne"/>
            </a:endParaRPr>
          </a:p>
          <a:p>
            <a:pPr algn="l">
              <a:buFont typeface="Arial" panose="020B0604020202020204" pitchFamily="34" charset="0"/>
              <a:buChar char="•"/>
            </a:pPr>
            <a:r>
              <a:rPr lang="en-US" b="0" i="0">
                <a:solidFill>
                  <a:srgbClr val="374151"/>
                </a:solidFill>
                <a:effectLst/>
                <a:latin typeface="Söhne"/>
              </a:rPr>
              <a:t>Cutting down the number of features to only the most important ones is generally beneficial.</a:t>
            </a:r>
          </a:p>
          <a:p>
            <a:pPr algn="l">
              <a:buFont typeface="Arial" panose="020B0604020202020204" pitchFamily="34" charset="0"/>
              <a:buChar char="•"/>
            </a:pPr>
            <a:r>
              <a:rPr lang="en-US" b="0" i="0">
                <a:solidFill>
                  <a:srgbClr val="374151"/>
                </a:solidFill>
                <a:effectLst/>
                <a:latin typeface="Söhne"/>
              </a:rPr>
              <a:t>Reducing the dimensions makes it easier to see the data in two or three visual forms.</a:t>
            </a:r>
          </a:p>
          <a:p>
            <a:pPr algn="l">
              <a:buFont typeface="Arial" panose="020B0604020202020204" pitchFamily="34" charset="0"/>
              <a:buChar char="•"/>
            </a:pPr>
            <a:r>
              <a:rPr lang="en-US" b="0" i="0">
                <a:solidFill>
                  <a:srgbClr val="374151"/>
                </a:solidFill>
                <a:effectLst/>
                <a:latin typeface="Söhne"/>
              </a:rPr>
              <a:t>As part of exploring the data (EDA), this process can be done before training other models to find patterns and see how things are connected.</a:t>
            </a:r>
          </a:p>
          <a:p>
            <a:pPr algn="l">
              <a:buFont typeface="Arial" panose="020B0604020202020204" pitchFamily="34" charset="0"/>
              <a:buChar char="•"/>
            </a:pPr>
            <a:r>
              <a:rPr lang="en-US" b="0" i="0">
                <a:solidFill>
                  <a:srgbClr val="374151"/>
                </a:solidFill>
                <a:effectLst/>
                <a:latin typeface="Söhne"/>
              </a:rPr>
              <a:t>Using fewer dimensions helps machine learning models work faster, may reduce mistakes (by avoiding too many dimensions), and makes the results simpler to understand.</a:t>
            </a:r>
          </a:p>
          <a:p>
            <a:pPr marL="0" indent="0" algn="l">
              <a:buNone/>
            </a:pPr>
            <a:r>
              <a:rPr lang="en-US" b="1" i="0">
                <a:solidFill>
                  <a:srgbClr val="374151"/>
                </a:solidFill>
                <a:effectLst/>
                <a:latin typeface="Söhne"/>
              </a:rPr>
              <a:t>Cons:</a:t>
            </a:r>
            <a:endParaRPr lang="en-US" b="0" i="0">
              <a:solidFill>
                <a:srgbClr val="374151"/>
              </a:solidFill>
              <a:effectLst/>
              <a:latin typeface="Söhne"/>
            </a:endParaRPr>
          </a:p>
          <a:p>
            <a:pPr algn="l">
              <a:buFont typeface="Arial" panose="020B0604020202020204" pitchFamily="34" charset="0"/>
              <a:buChar char="•"/>
            </a:pPr>
            <a:r>
              <a:rPr lang="en-US" b="0" i="0">
                <a:solidFill>
                  <a:srgbClr val="374151"/>
                </a:solidFill>
                <a:effectLst/>
                <a:latin typeface="Söhne"/>
              </a:rPr>
              <a:t>Understanding how it works can be difficult!</a:t>
            </a:r>
          </a:p>
          <a:p>
            <a:pPr marL="0" indent="0">
              <a:buNone/>
            </a:pPr>
            <a:endParaRPr lang="en-US"/>
          </a:p>
        </p:txBody>
      </p:sp>
    </p:spTree>
    <p:extLst>
      <p:ext uri="{BB962C8B-B14F-4D97-AF65-F5344CB8AC3E}">
        <p14:creationId xmlns:p14="http://schemas.microsoft.com/office/powerpoint/2010/main" val="10947275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80C98-FCC2-81A8-4679-A91537F9F5D6}"/>
              </a:ext>
            </a:extLst>
          </p:cNvPr>
          <p:cNvSpPr>
            <a:spLocks noGrp="1"/>
          </p:cNvSpPr>
          <p:nvPr>
            <p:ph type="title"/>
          </p:nvPr>
        </p:nvSpPr>
        <p:spPr/>
        <p:txBody>
          <a:bodyPr/>
          <a:lstStyle/>
          <a:p>
            <a:r>
              <a:rPr lang="en-US" b="0" i="0">
                <a:effectLst/>
                <a:latin typeface="var(--font-h2)"/>
              </a:rPr>
              <a:t>Step by Step PCA (Example)</a:t>
            </a:r>
            <a:endParaRPr lang="en-US"/>
          </a:p>
        </p:txBody>
      </p:sp>
      <p:sp>
        <p:nvSpPr>
          <p:cNvPr id="3" name="Content Placeholder 2">
            <a:extLst>
              <a:ext uri="{FF2B5EF4-FFF2-40B4-BE49-F238E27FC236}">
                <a16:creationId xmlns:a16="http://schemas.microsoft.com/office/drawing/2014/main" id="{EC4F09D4-2B23-7E9C-3762-F50176F6B097}"/>
              </a:ext>
            </a:extLst>
          </p:cNvPr>
          <p:cNvSpPr>
            <a:spLocks noGrp="1"/>
          </p:cNvSpPr>
          <p:nvPr>
            <p:ph idx="1"/>
          </p:nvPr>
        </p:nvSpPr>
        <p:spPr>
          <a:xfrm>
            <a:off x="838200" y="1867828"/>
            <a:ext cx="10515600" cy="4351338"/>
          </a:xfrm>
        </p:spPr>
        <p:txBody>
          <a:bodyPr/>
          <a:lstStyle/>
          <a:p>
            <a:pPr algn="l"/>
            <a:r>
              <a:rPr lang="en-US" b="0" i="0">
                <a:effectLst/>
                <a:latin typeface="var(--font-h3)"/>
              </a:rPr>
              <a:t>Step 1: Standardize the Data Set</a:t>
            </a:r>
          </a:p>
          <a:p>
            <a:pPr algn="l"/>
            <a:endParaRPr lang="en-US">
              <a:latin typeface="var(--font-h3)"/>
            </a:endParaRPr>
          </a:p>
          <a:p>
            <a:pPr algn="l"/>
            <a:r>
              <a:rPr lang="en-US">
                <a:latin typeface="var(--font-h3)"/>
              </a:rPr>
              <a:t>Regarding standardization formula is given below:</a:t>
            </a:r>
          </a:p>
          <a:p>
            <a:pPr marL="0" indent="0" algn="l">
              <a:buNone/>
            </a:pPr>
            <a:endParaRPr lang="en-US" b="0" i="0">
              <a:effectLst/>
              <a:latin typeface="var(--font-h3)"/>
            </a:endParaRPr>
          </a:p>
          <a:p>
            <a:pPr algn="l"/>
            <a:endParaRPr lang="en-US">
              <a:latin typeface="var(--font-h3)"/>
            </a:endParaRPr>
          </a:p>
          <a:p>
            <a:pPr algn="l"/>
            <a:r>
              <a:rPr lang="en-US" b="0" i="0">
                <a:effectLst/>
                <a:latin typeface="var(--font-h3)"/>
              </a:rPr>
              <a:t>For each feature, the mean and the standard deviation were as follows before the standardization.</a:t>
            </a:r>
          </a:p>
          <a:p>
            <a:pPr marL="0" indent="0">
              <a:buNone/>
            </a:pPr>
            <a:endParaRPr lang="en-US"/>
          </a:p>
        </p:txBody>
      </p:sp>
      <p:pic>
        <p:nvPicPr>
          <p:cNvPr id="5" name="Picture 4">
            <a:extLst>
              <a:ext uri="{FF2B5EF4-FFF2-40B4-BE49-F238E27FC236}">
                <a16:creationId xmlns:a16="http://schemas.microsoft.com/office/drawing/2014/main" id="{41B96EDE-467C-7CA0-A0ED-CFC9351BFDE6}"/>
              </a:ext>
            </a:extLst>
          </p:cNvPr>
          <p:cNvPicPr>
            <a:picLocks noChangeAspect="1"/>
          </p:cNvPicPr>
          <p:nvPr/>
        </p:nvPicPr>
        <p:blipFill>
          <a:blip r:embed="rId3"/>
          <a:stretch>
            <a:fillRect/>
          </a:stretch>
        </p:blipFill>
        <p:spPr>
          <a:xfrm>
            <a:off x="6921305" y="1027906"/>
            <a:ext cx="4876800" cy="1695450"/>
          </a:xfrm>
          <a:prstGeom prst="rect">
            <a:avLst/>
          </a:prstGeom>
        </p:spPr>
      </p:pic>
      <p:pic>
        <p:nvPicPr>
          <p:cNvPr id="7" name="Picture 6">
            <a:extLst>
              <a:ext uri="{FF2B5EF4-FFF2-40B4-BE49-F238E27FC236}">
                <a16:creationId xmlns:a16="http://schemas.microsoft.com/office/drawing/2014/main" id="{E336AAC0-939C-2172-4E4A-70A50826B6C8}"/>
              </a:ext>
            </a:extLst>
          </p:cNvPr>
          <p:cNvPicPr>
            <a:picLocks noChangeAspect="1"/>
          </p:cNvPicPr>
          <p:nvPr/>
        </p:nvPicPr>
        <p:blipFill>
          <a:blip r:embed="rId4"/>
          <a:stretch>
            <a:fillRect/>
          </a:stretch>
        </p:blipFill>
        <p:spPr>
          <a:xfrm>
            <a:off x="1488684" y="3429000"/>
            <a:ext cx="3083316" cy="927723"/>
          </a:xfrm>
          <a:prstGeom prst="rect">
            <a:avLst/>
          </a:prstGeom>
        </p:spPr>
      </p:pic>
      <p:pic>
        <p:nvPicPr>
          <p:cNvPr id="9" name="Picture 8">
            <a:extLst>
              <a:ext uri="{FF2B5EF4-FFF2-40B4-BE49-F238E27FC236}">
                <a16:creationId xmlns:a16="http://schemas.microsoft.com/office/drawing/2014/main" id="{973CF910-BB11-7D8C-002A-47C34A95E1A9}"/>
              </a:ext>
            </a:extLst>
          </p:cNvPr>
          <p:cNvPicPr>
            <a:picLocks noChangeAspect="1"/>
          </p:cNvPicPr>
          <p:nvPr/>
        </p:nvPicPr>
        <p:blipFill>
          <a:blip r:embed="rId5"/>
          <a:stretch>
            <a:fillRect/>
          </a:stretch>
        </p:blipFill>
        <p:spPr>
          <a:xfrm>
            <a:off x="3616496" y="5287685"/>
            <a:ext cx="7046815" cy="1205190"/>
          </a:xfrm>
          <a:prstGeom prst="rect">
            <a:avLst/>
          </a:prstGeom>
        </p:spPr>
      </p:pic>
    </p:spTree>
    <p:extLst>
      <p:ext uri="{BB962C8B-B14F-4D97-AF65-F5344CB8AC3E}">
        <p14:creationId xmlns:p14="http://schemas.microsoft.com/office/powerpoint/2010/main" val="26451906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555B8-EF6E-6749-C773-1692AC282E09}"/>
              </a:ext>
            </a:extLst>
          </p:cNvPr>
          <p:cNvSpPr>
            <a:spLocks noGrp="1"/>
          </p:cNvSpPr>
          <p:nvPr>
            <p:ph type="title"/>
          </p:nvPr>
        </p:nvSpPr>
        <p:spPr/>
        <p:txBody>
          <a:bodyPr/>
          <a:lstStyle/>
          <a:p>
            <a:r>
              <a:rPr lang="en-US" b="1"/>
              <a:t>Standardized data</a:t>
            </a:r>
          </a:p>
        </p:txBody>
      </p:sp>
      <p:sp>
        <p:nvSpPr>
          <p:cNvPr id="3" name="Content Placeholder 2">
            <a:extLst>
              <a:ext uri="{FF2B5EF4-FFF2-40B4-BE49-F238E27FC236}">
                <a16:creationId xmlns:a16="http://schemas.microsoft.com/office/drawing/2014/main" id="{5C7B8462-3E99-3CA3-27A8-865DD93F61D5}"/>
              </a:ext>
            </a:extLst>
          </p:cNvPr>
          <p:cNvSpPr>
            <a:spLocks noGrp="1"/>
          </p:cNvSpPr>
          <p:nvPr>
            <p:ph idx="1"/>
          </p:nvPr>
        </p:nvSpPr>
        <p:spPr/>
        <p:txBody>
          <a:bodyPr/>
          <a:lstStyle/>
          <a:p>
            <a:r>
              <a:rPr lang="en-US"/>
              <a:t>Preprocessed data </a:t>
            </a:r>
          </a:p>
          <a:p>
            <a:endParaRPr lang="en-US"/>
          </a:p>
        </p:txBody>
      </p:sp>
      <p:pic>
        <p:nvPicPr>
          <p:cNvPr id="5" name="Picture 4">
            <a:extLst>
              <a:ext uri="{FF2B5EF4-FFF2-40B4-BE49-F238E27FC236}">
                <a16:creationId xmlns:a16="http://schemas.microsoft.com/office/drawing/2014/main" id="{DFFE6ED7-D767-2947-EC76-B3A276599135}"/>
              </a:ext>
            </a:extLst>
          </p:cNvPr>
          <p:cNvPicPr>
            <a:picLocks noChangeAspect="1"/>
          </p:cNvPicPr>
          <p:nvPr/>
        </p:nvPicPr>
        <p:blipFill>
          <a:blip r:embed="rId2"/>
          <a:stretch>
            <a:fillRect/>
          </a:stretch>
        </p:blipFill>
        <p:spPr>
          <a:xfrm>
            <a:off x="1205425" y="2743200"/>
            <a:ext cx="9478755" cy="2858672"/>
          </a:xfrm>
          <a:prstGeom prst="rect">
            <a:avLst/>
          </a:prstGeom>
        </p:spPr>
      </p:pic>
    </p:spTree>
    <p:extLst>
      <p:ext uri="{BB962C8B-B14F-4D97-AF65-F5344CB8AC3E}">
        <p14:creationId xmlns:p14="http://schemas.microsoft.com/office/powerpoint/2010/main" val="12593032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738F-C1B8-6624-1FF1-D5D193955F32}"/>
              </a:ext>
            </a:extLst>
          </p:cNvPr>
          <p:cNvSpPr>
            <a:spLocks noGrp="1"/>
          </p:cNvSpPr>
          <p:nvPr>
            <p:ph type="title"/>
          </p:nvPr>
        </p:nvSpPr>
        <p:spPr/>
        <p:txBody>
          <a:bodyPr/>
          <a:lstStyle/>
          <a:p>
            <a:r>
              <a:rPr lang="en-US" b="0" i="0">
                <a:effectLst/>
                <a:latin typeface="var(--font-h3)"/>
              </a:rPr>
              <a:t>Step 2: Calculate the Covariance Matrix</a:t>
            </a:r>
            <a:endParaRPr lang="en-US"/>
          </a:p>
        </p:txBody>
      </p:sp>
      <p:sp>
        <p:nvSpPr>
          <p:cNvPr id="3" name="Content Placeholder 2">
            <a:extLst>
              <a:ext uri="{FF2B5EF4-FFF2-40B4-BE49-F238E27FC236}">
                <a16:creationId xmlns:a16="http://schemas.microsoft.com/office/drawing/2014/main" id="{67CB56FE-AA1F-384E-5AE9-CFA16079EB0D}"/>
              </a:ext>
            </a:extLst>
          </p:cNvPr>
          <p:cNvSpPr>
            <a:spLocks noGrp="1"/>
          </p:cNvSpPr>
          <p:nvPr>
            <p:ph idx="1"/>
          </p:nvPr>
        </p:nvSpPr>
        <p:spPr/>
        <p:txBody>
          <a:bodyPr/>
          <a:lstStyle/>
          <a:p>
            <a:pPr marL="0" indent="0">
              <a:buNone/>
            </a:pPr>
            <a:endParaRPr lang="en-US"/>
          </a:p>
          <a:p>
            <a:pPr algn="l"/>
            <a:endParaRPr lang="en-US" b="0" i="0">
              <a:solidFill>
                <a:srgbClr val="666666"/>
              </a:solidFill>
              <a:effectLst/>
              <a:latin typeface="Open Sans" panose="020B0606030504020204" pitchFamily="34" charset="0"/>
            </a:endParaRPr>
          </a:p>
          <a:p>
            <a:pPr algn="l"/>
            <a:endParaRPr lang="en-US">
              <a:solidFill>
                <a:srgbClr val="666666"/>
              </a:solidFill>
              <a:latin typeface="Open Sans" panose="020B0606030504020204" pitchFamily="34" charset="0"/>
            </a:endParaRPr>
          </a:p>
          <a:p>
            <a:pPr algn="l"/>
            <a:r>
              <a:rPr lang="en-US" b="0" i="0">
                <a:solidFill>
                  <a:srgbClr val="666666"/>
                </a:solidFill>
                <a:effectLst/>
                <a:latin typeface="Open Sans" panose="020B0606030504020204" pitchFamily="34" charset="0"/>
              </a:rPr>
              <a:t>The resulting covariance matrix is given below.</a:t>
            </a:r>
          </a:p>
          <a:p>
            <a:pPr marL="0" indent="0">
              <a:buNone/>
            </a:pPr>
            <a:endParaRPr lang="en-US"/>
          </a:p>
        </p:txBody>
      </p:sp>
      <p:pic>
        <p:nvPicPr>
          <p:cNvPr id="7" name="Picture 6">
            <a:extLst>
              <a:ext uri="{FF2B5EF4-FFF2-40B4-BE49-F238E27FC236}">
                <a16:creationId xmlns:a16="http://schemas.microsoft.com/office/drawing/2014/main" id="{96C5FFFE-F764-8BB3-A50F-11D264FC3173}"/>
              </a:ext>
            </a:extLst>
          </p:cNvPr>
          <p:cNvPicPr>
            <a:picLocks noChangeAspect="1"/>
          </p:cNvPicPr>
          <p:nvPr/>
        </p:nvPicPr>
        <p:blipFill>
          <a:blip r:embed="rId3"/>
          <a:stretch>
            <a:fillRect/>
          </a:stretch>
        </p:blipFill>
        <p:spPr>
          <a:xfrm>
            <a:off x="2827020" y="1684923"/>
            <a:ext cx="6072284" cy="1495070"/>
          </a:xfrm>
          <a:prstGeom prst="rect">
            <a:avLst/>
          </a:prstGeom>
        </p:spPr>
      </p:pic>
      <p:pic>
        <p:nvPicPr>
          <p:cNvPr id="9" name="Picture 8">
            <a:extLst>
              <a:ext uri="{FF2B5EF4-FFF2-40B4-BE49-F238E27FC236}">
                <a16:creationId xmlns:a16="http://schemas.microsoft.com/office/drawing/2014/main" id="{5B9D0718-E57D-217B-5D4D-9B7704F48E95}"/>
              </a:ext>
            </a:extLst>
          </p:cNvPr>
          <p:cNvPicPr>
            <a:picLocks noChangeAspect="1"/>
          </p:cNvPicPr>
          <p:nvPr/>
        </p:nvPicPr>
        <p:blipFill>
          <a:blip r:embed="rId4"/>
          <a:stretch>
            <a:fillRect/>
          </a:stretch>
        </p:blipFill>
        <p:spPr>
          <a:xfrm>
            <a:off x="1786084" y="4141702"/>
            <a:ext cx="7963471" cy="2035261"/>
          </a:xfrm>
          <a:prstGeom prst="rect">
            <a:avLst/>
          </a:prstGeom>
        </p:spPr>
      </p:pic>
    </p:spTree>
    <p:extLst>
      <p:ext uri="{BB962C8B-B14F-4D97-AF65-F5344CB8AC3E}">
        <p14:creationId xmlns:p14="http://schemas.microsoft.com/office/powerpoint/2010/main" val="16304729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BE8D7-AD71-87A5-3D8B-02881B60390A}"/>
              </a:ext>
            </a:extLst>
          </p:cNvPr>
          <p:cNvSpPr>
            <a:spLocks noGrp="1"/>
          </p:cNvSpPr>
          <p:nvPr>
            <p:ph type="title"/>
          </p:nvPr>
        </p:nvSpPr>
        <p:spPr/>
        <p:txBody>
          <a:bodyPr/>
          <a:lstStyle/>
          <a:p>
            <a:r>
              <a:rPr lang="en-US" b="0" i="0">
                <a:effectLst/>
                <a:latin typeface="var(--font-h3)"/>
              </a:rPr>
              <a:t>Step 3</a:t>
            </a:r>
            <a:endParaRPr lang="en-US"/>
          </a:p>
        </p:txBody>
      </p:sp>
      <p:sp>
        <p:nvSpPr>
          <p:cNvPr id="3" name="Content Placeholder 2">
            <a:extLst>
              <a:ext uri="{FF2B5EF4-FFF2-40B4-BE49-F238E27FC236}">
                <a16:creationId xmlns:a16="http://schemas.microsoft.com/office/drawing/2014/main" id="{F7E7D590-49EB-D316-93C6-4636292E50A5}"/>
              </a:ext>
            </a:extLst>
          </p:cNvPr>
          <p:cNvSpPr>
            <a:spLocks noGrp="1"/>
          </p:cNvSpPr>
          <p:nvPr>
            <p:ph idx="1"/>
          </p:nvPr>
        </p:nvSpPr>
        <p:spPr/>
        <p:txBody>
          <a:bodyPr/>
          <a:lstStyle/>
          <a:p>
            <a:pPr marL="0" indent="0">
              <a:buNone/>
            </a:pPr>
            <a:r>
              <a:rPr lang="en-US" b="0" i="0">
                <a:effectLst/>
                <a:latin typeface="var(--font-h3)"/>
              </a:rPr>
              <a:t> </a:t>
            </a:r>
            <a:r>
              <a:rPr lang="en-US">
                <a:latin typeface="var(--font-h3)"/>
              </a:rPr>
              <a:t>Calculate the Eigenvalues and Eigenvectors of the Covariance Matrix</a:t>
            </a:r>
          </a:p>
          <a:p>
            <a:pPr marL="0" indent="0">
              <a:buNone/>
            </a:pPr>
            <a:br>
              <a:rPr lang="en-US"/>
            </a:br>
            <a:endParaRPr lang="en-US"/>
          </a:p>
          <a:p>
            <a:pPr marL="0" indent="0">
              <a:buNone/>
            </a:pPr>
            <a:r>
              <a:rPr lang="en-US">
                <a:latin typeface="var(--font-h3)"/>
              </a:rPr>
              <a:t>In our case, solving the equation leads to the result below:</a:t>
            </a:r>
          </a:p>
        </p:txBody>
      </p:sp>
      <p:pic>
        <p:nvPicPr>
          <p:cNvPr id="5" name="Picture 4">
            <a:extLst>
              <a:ext uri="{FF2B5EF4-FFF2-40B4-BE49-F238E27FC236}">
                <a16:creationId xmlns:a16="http://schemas.microsoft.com/office/drawing/2014/main" id="{AB306250-7DAF-6DBE-57D6-2ACF1058D77F}"/>
              </a:ext>
            </a:extLst>
          </p:cNvPr>
          <p:cNvPicPr>
            <a:picLocks noChangeAspect="1"/>
          </p:cNvPicPr>
          <p:nvPr/>
        </p:nvPicPr>
        <p:blipFill>
          <a:blip r:embed="rId3"/>
          <a:stretch>
            <a:fillRect/>
          </a:stretch>
        </p:blipFill>
        <p:spPr>
          <a:xfrm>
            <a:off x="999465" y="2324145"/>
            <a:ext cx="2767845" cy="953627"/>
          </a:xfrm>
          <a:prstGeom prst="rect">
            <a:avLst/>
          </a:prstGeom>
        </p:spPr>
      </p:pic>
      <p:pic>
        <p:nvPicPr>
          <p:cNvPr id="7" name="Picture 6">
            <a:extLst>
              <a:ext uri="{FF2B5EF4-FFF2-40B4-BE49-F238E27FC236}">
                <a16:creationId xmlns:a16="http://schemas.microsoft.com/office/drawing/2014/main" id="{E4585050-D276-F218-1462-1C4F2AC1924B}"/>
              </a:ext>
            </a:extLst>
          </p:cNvPr>
          <p:cNvPicPr>
            <a:picLocks noChangeAspect="1"/>
          </p:cNvPicPr>
          <p:nvPr/>
        </p:nvPicPr>
        <p:blipFill>
          <a:blip r:embed="rId4"/>
          <a:stretch>
            <a:fillRect/>
          </a:stretch>
        </p:blipFill>
        <p:spPr>
          <a:xfrm>
            <a:off x="838200" y="3841473"/>
            <a:ext cx="1762125" cy="1228725"/>
          </a:xfrm>
          <a:prstGeom prst="rect">
            <a:avLst/>
          </a:prstGeom>
        </p:spPr>
      </p:pic>
      <p:pic>
        <p:nvPicPr>
          <p:cNvPr id="9" name="Picture 8">
            <a:extLst>
              <a:ext uri="{FF2B5EF4-FFF2-40B4-BE49-F238E27FC236}">
                <a16:creationId xmlns:a16="http://schemas.microsoft.com/office/drawing/2014/main" id="{22FEDFBA-8935-F226-7B3D-50E6356BE516}"/>
              </a:ext>
            </a:extLst>
          </p:cNvPr>
          <p:cNvPicPr>
            <a:picLocks noChangeAspect="1"/>
          </p:cNvPicPr>
          <p:nvPr/>
        </p:nvPicPr>
        <p:blipFill>
          <a:blip r:embed="rId5"/>
          <a:stretch>
            <a:fillRect/>
          </a:stretch>
        </p:blipFill>
        <p:spPr>
          <a:xfrm>
            <a:off x="999465" y="5070198"/>
            <a:ext cx="4619625" cy="1495425"/>
          </a:xfrm>
          <a:prstGeom prst="rect">
            <a:avLst/>
          </a:prstGeom>
        </p:spPr>
      </p:pic>
    </p:spTree>
    <p:extLst>
      <p:ext uri="{BB962C8B-B14F-4D97-AF65-F5344CB8AC3E}">
        <p14:creationId xmlns:p14="http://schemas.microsoft.com/office/powerpoint/2010/main" val="16126666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1BD14-BD22-CFF7-0BC1-0FEBDDBC26BF}"/>
              </a:ext>
            </a:extLst>
          </p:cNvPr>
          <p:cNvSpPr>
            <a:spLocks noGrp="1"/>
          </p:cNvSpPr>
          <p:nvPr>
            <p:ph type="title"/>
          </p:nvPr>
        </p:nvSpPr>
        <p:spPr/>
        <p:txBody>
          <a:bodyPr>
            <a:normAutofit/>
          </a:bodyPr>
          <a:lstStyle/>
          <a:p>
            <a:r>
              <a:rPr lang="en-US" b="0" i="0">
                <a:effectLst/>
                <a:latin typeface="var(--font-h3)"/>
              </a:rPr>
              <a:t>Step 4: Recast the Data</a:t>
            </a:r>
            <a:endParaRPr lang="en-US"/>
          </a:p>
        </p:txBody>
      </p:sp>
      <p:sp>
        <p:nvSpPr>
          <p:cNvPr id="3" name="Content Placeholder 2">
            <a:extLst>
              <a:ext uri="{FF2B5EF4-FFF2-40B4-BE49-F238E27FC236}">
                <a16:creationId xmlns:a16="http://schemas.microsoft.com/office/drawing/2014/main" id="{F18B3B90-5C8A-4E1D-58FA-6345FA787729}"/>
              </a:ext>
            </a:extLst>
          </p:cNvPr>
          <p:cNvSpPr>
            <a:spLocks noGrp="1"/>
          </p:cNvSpPr>
          <p:nvPr>
            <p:ph idx="1"/>
          </p:nvPr>
        </p:nvSpPr>
        <p:spPr/>
        <p:txBody>
          <a:bodyPr>
            <a:normAutofit/>
          </a:bodyPr>
          <a:lstStyle/>
          <a:p>
            <a:pPr marL="0" indent="0">
              <a:buNone/>
            </a:pPr>
            <a:endParaRPr lang="en-US"/>
          </a:p>
          <a:p>
            <a:endParaRPr lang="en-US"/>
          </a:p>
          <a:p>
            <a:endParaRPr lang="en-US"/>
          </a:p>
          <a:p>
            <a:endParaRPr lang="en-US"/>
          </a:p>
          <a:p>
            <a:r>
              <a:rPr lang="en-US">
                <a:latin typeface="var(--font-h3)"/>
              </a:rPr>
              <a:t>The resulting transformed data is as follows:</a:t>
            </a:r>
          </a:p>
        </p:txBody>
      </p:sp>
      <p:pic>
        <p:nvPicPr>
          <p:cNvPr id="5" name="Picture 4">
            <a:extLst>
              <a:ext uri="{FF2B5EF4-FFF2-40B4-BE49-F238E27FC236}">
                <a16:creationId xmlns:a16="http://schemas.microsoft.com/office/drawing/2014/main" id="{DCFA736E-940B-FEB6-222B-D4BD09F3EEF9}"/>
              </a:ext>
            </a:extLst>
          </p:cNvPr>
          <p:cNvPicPr>
            <a:picLocks noChangeAspect="1"/>
          </p:cNvPicPr>
          <p:nvPr/>
        </p:nvPicPr>
        <p:blipFill>
          <a:blip r:embed="rId3"/>
          <a:stretch>
            <a:fillRect/>
          </a:stretch>
        </p:blipFill>
        <p:spPr>
          <a:xfrm>
            <a:off x="1435051" y="1971675"/>
            <a:ext cx="7296150" cy="1457325"/>
          </a:xfrm>
          <a:prstGeom prst="rect">
            <a:avLst/>
          </a:prstGeom>
        </p:spPr>
      </p:pic>
      <p:pic>
        <p:nvPicPr>
          <p:cNvPr id="7" name="Picture 6">
            <a:extLst>
              <a:ext uri="{FF2B5EF4-FFF2-40B4-BE49-F238E27FC236}">
                <a16:creationId xmlns:a16="http://schemas.microsoft.com/office/drawing/2014/main" id="{A64920B8-3CF8-28FE-759F-C0D1314D924E}"/>
              </a:ext>
            </a:extLst>
          </p:cNvPr>
          <p:cNvPicPr>
            <a:picLocks noChangeAspect="1"/>
          </p:cNvPicPr>
          <p:nvPr/>
        </p:nvPicPr>
        <p:blipFill>
          <a:blip r:embed="rId4"/>
          <a:stretch>
            <a:fillRect/>
          </a:stretch>
        </p:blipFill>
        <p:spPr>
          <a:xfrm>
            <a:off x="3822089" y="4789488"/>
            <a:ext cx="3000375" cy="1533525"/>
          </a:xfrm>
          <a:prstGeom prst="rect">
            <a:avLst/>
          </a:prstGeom>
        </p:spPr>
      </p:pic>
    </p:spTree>
    <p:extLst>
      <p:ext uri="{BB962C8B-B14F-4D97-AF65-F5344CB8AC3E}">
        <p14:creationId xmlns:p14="http://schemas.microsoft.com/office/powerpoint/2010/main" val="2154686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4FA3B-A637-D3B1-242D-E203610A89F7}"/>
              </a:ext>
            </a:extLst>
          </p:cNvPr>
          <p:cNvSpPr>
            <a:spLocks noGrp="1"/>
          </p:cNvSpPr>
          <p:nvPr>
            <p:ph type="title"/>
          </p:nvPr>
        </p:nvSpPr>
        <p:spPr/>
        <p:txBody>
          <a:bodyPr/>
          <a:lstStyle/>
          <a:p>
            <a:r>
              <a:rPr lang="en-US" b="1"/>
              <a:t>Review</a:t>
            </a:r>
          </a:p>
        </p:txBody>
      </p:sp>
      <p:sp>
        <p:nvSpPr>
          <p:cNvPr id="3" name="Content Placeholder 2">
            <a:extLst>
              <a:ext uri="{FF2B5EF4-FFF2-40B4-BE49-F238E27FC236}">
                <a16:creationId xmlns:a16="http://schemas.microsoft.com/office/drawing/2014/main" id="{BB23BE04-806E-6CEA-58C4-80D34507957A}"/>
              </a:ext>
            </a:extLst>
          </p:cNvPr>
          <p:cNvSpPr>
            <a:spLocks noGrp="1"/>
          </p:cNvSpPr>
          <p:nvPr>
            <p:ph idx="1"/>
          </p:nvPr>
        </p:nvSpPr>
        <p:spPr/>
        <p:txBody>
          <a:bodyPr/>
          <a:lstStyle/>
          <a:p>
            <a:r>
              <a:rPr lang="en-US" dirty="0"/>
              <a:t>Linear Algebra</a:t>
            </a:r>
          </a:p>
        </p:txBody>
      </p:sp>
    </p:spTree>
    <p:extLst>
      <p:ext uri="{BB962C8B-B14F-4D97-AF65-F5344CB8AC3E}">
        <p14:creationId xmlns:p14="http://schemas.microsoft.com/office/powerpoint/2010/main" val="34368952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23D0E-5C3E-7097-3B63-58F338F5AA70}"/>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EAB5DC54-D165-ECF5-3FFE-E7B1614FD6D9}"/>
              </a:ext>
            </a:extLst>
          </p:cNvPr>
          <p:cNvSpPr>
            <a:spLocks noGrp="1"/>
          </p:cNvSpPr>
          <p:nvPr>
            <p:ph idx="1"/>
          </p:nvPr>
        </p:nvSpPr>
        <p:spPr/>
        <p:txBody>
          <a:bodyPr/>
          <a:lstStyle/>
          <a:p>
            <a:r>
              <a:rPr lang="en-US" sz="3200" dirty="0">
                <a:latin typeface="+mj-lt"/>
                <a:ea typeface="+mj-ea"/>
                <a:cs typeface="+mj-cs"/>
              </a:rPr>
              <a:t>Course Machine Learning, Dr. Ma, UML</a:t>
            </a:r>
          </a:p>
          <a:p>
            <a:r>
              <a:rPr lang="en-US" sz="3200" dirty="0">
                <a:latin typeface="+mj-lt"/>
                <a:ea typeface="+mj-ea"/>
                <a:cs typeface="+mj-cs"/>
              </a:rPr>
              <a:t>Principal Component Analysis Written by </a:t>
            </a:r>
            <a:r>
              <a:rPr lang="en-US" b="0" i="0" u="none" strike="noStrike" dirty="0">
                <a:solidFill>
                  <a:srgbClr val="FFFFFF"/>
                </a:solidFill>
                <a:effectLst/>
                <a:latin typeface="Barlow Condensed" panose="00000506000000000000" pitchFamily="2" charset="0"/>
                <a:hlinkClick r:id="rId2"/>
              </a:rPr>
              <a:t>Zakaria </a:t>
            </a:r>
            <a:r>
              <a:rPr lang="en-US" b="0" i="0" u="none" strike="noStrike" dirty="0" err="1">
                <a:solidFill>
                  <a:srgbClr val="FFFFFF"/>
                </a:solidFill>
                <a:effectLst/>
                <a:latin typeface="Barlow Condensed" panose="00000506000000000000" pitchFamily="2" charset="0"/>
                <a:hlinkClick r:id="rId2"/>
              </a:rPr>
              <a:t>Jaadi</a:t>
            </a:r>
            <a:endParaRPr lang="en-US" b="0" i="0" u="none" strike="noStrike" dirty="0">
              <a:solidFill>
                <a:srgbClr val="FFFFFF"/>
              </a:solidFill>
              <a:effectLst/>
              <a:latin typeface="Barlow Condensed" panose="00000506000000000000" pitchFamily="2" charset="0"/>
            </a:endParaRPr>
          </a:p>
          <a:p>
            <a:r>
              <a:rPr lang="en-US" b="1" dirty="0">
                <a:solidFill>
                  <a:srgbClr val="04003F"/>
                </a:solidFill>
                <a:effectLst/>
                <a:latin typeface="Barlow Condensed" panose="00000506000000000000" pitchFamily="2" charset="0"/>
                <a:hlinkClick r:id="rId3"/>
              </a:rPr>
              <a:t>https://statisticsglobe.com/</a:t>
            </a:r>
            <a:endParaRPr lang="en-US" b="1" dirty="0">
              <a:solidFill>
                <a:srgbClr val="04003F"/>
              </a:solidFill>
              <a:effectLst/>
              <a:latin typeface="Barlow Condensed" panose="00000506000000000000" pitchFamily="2" charset="0"/>
            </a:endParaRPr>
          </a:p>
          <a:p>
            <a:r>
              <a:rPr lang="en-US" sz="3200" dirty="0" err="1">
                <a:latin typeface="+mj-lt"/>
                <a:ea typeface="+mj-ea"/>
                <a:cs typeface="+mj-cs"/>
              </a:rPr>
              <a:t>StatQuest</a:t>
            </a:r>
            <a:r>
              <a:rPr lang="en-US" sz="3200" dirty="0">
                <a:latin typeface="+mj-lt"/>
                <a:ea typeface="+mj-ea"/>
                <a:cs typeface="+mj-cs"/>
              </a:rPr>
              <a:t>: Principal Component Analysis (PCA), Step-by-Step</a:t>
            </a:r>
          </a:p>
          <a:p>
            <a:endParaRPr lang="en-US" dirty="0">
              <a:solidFill>
                <a:srgbClr val="FFFFFF"/>
              </a:solidFill>
              <a:latin typeface="Barlow Condensed" panose="00000506000000000000" pitchFamily="2" charset="0"/>
            </a:endParaRPr>
          </a:p>
          <a:p>
            <a:endParaRPr lang="en-US" b="1" dirty="0">
              <a:solidFill>
                <a:srgbClr val="04003F"/>
              </a:solidFill>
              <a:effectLst/>
              <a:latin typeface="Barlow Condensed" panose="00000506000000000000" pitchFamily="2" charset="0"/>
            </a:endParaRPr>
          </a:p>
        </p:txBody>
      </p:sp>
    </p:spTree>
    <p:extLst>
      <p:ext uri="{BB962C8B-B14F-4D97-AF65-F5344CB8AC3E}">
        <p14:creationId xmlns:p14="http://schemas.microsoft.com/office/powerpoint/2010/main" val="1978157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383E3-1340-D628-3B15-905C63A4AD55}"/>
              </a:ext>
            </a:extLst>
          </p:cNvPr>
          <p:cNvSpPr>
            <a:spLocks noGrp="1"/>
          </p:cNvSpPr>
          <p:nvPr>
            <p:ph type="title"/>
          </p:nvPr>
        </p:nvSpPr>
        <p:spPr/>
        <p:txBody>
          <a:bodyPr/>
          <a:lstStyle/>
          <a:p>
            <a:r>
              <a:rPr lang="en-US" b="1"/>
              <a:t>Linear Algebra</a:t>
            </a:r>
          </a:p>
        </p:txBody>
      </p:sp>
      <p:sp>
        <p:nvSpPr>
          <p:cNvPr id="3" name="Content Placeholder 2">
            <a:extLst>
              <a:ext uri="{FF2B5EF4-FFF2-40B4-BE49-F238E27FC236}">
                <a16:creationId xmlns:a16="http://schemas.microsoft.com/office/drawing/2014/main" id="{49AA4AC0-5663-C15D-1D4A-12D07E4888DE}"/>
              </a:ext>
            </a:extLst>
          </p:cNvPr>
          <p:cNvSpPr>
            <a:spLocks noGrp="1"/>
          </p:cNvSpPr>
          <p:nvPr>
            <p:ph idx="1"/>
          </p:nvPr>
        </p:nvSpPr>
        <p:spPr/>
        <p:txBody>
          <a:bodyPr>
            <a:normAutofit fontScale="92500" lnSpcReduction="10000"/>
          </a:bodyPr>
          <a:lstStyle/>
          <a:p>
            <a:pPr>
              <a:lnSpc>
                <a:spcPct val="150000"/>
              </a:lnSpc>
            </a:pPr>
            <a:r>
              <a:rPr lang="en-US" b="1" dirty="0"/>
              <a:t>Exploring Linear Equations, Vectors, and Matrices</a:t>
            </a:r>
          </a:p>
          <a:p>
            <a:pPr>
              <a:lnSpc>
                <a:spcPct val="150000"/>
              </a:lnSpc>
            </a:pPr>
            <a:r>
              <a:rPr lang="en-US" dirty="0"/>
              <a:t>A mathematical field focused on understanding linear equations and their representation in vector spaces through matrices.</a:t>
            </a:r>
          </a:p>
          <a:p>
            <a:pPr>
              <a:lnSpc>
                <a:spcPct val="150000"/>
              </a:lnSpc>
            </a:pPr>
            <a:r>
              <a:rPr lang="en-US" dirty="0"/>
              <a:t>Essential for expressing linear transformations in a concise manner for data analysis.</a:t>
            </a:r>
          </a:p>
          <a:p>
            <a:pPr>
              <a:lnSpc>
                <a:spcPct val="150000"/>
              </a:lnSpc>
            </a:pPr>
            <a:r>
              <a:rPr lang="en-US" dirty="0"/>
              <a:t>A mathematical discipline encompassing vectors, matrices, vector spaces, and linear transformations.</a:t>
            </a:r>
          </a:p>
        </p:txBody>
      </p:sp>
    </p:spTree>
    <p:extLst>
      <p:ext uri="{BB962C8B-B14F-4D97-AF65-F5344CB8AC3E}">
        <p14:creationId xmlns:p14="http://schemas.microsoft.com/office/powerpoint/2010/main" val="3986747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626</TotalTime>
  <Words>3049</Words>
  <Application>Microsoft Office PowerPoint</Application>
  <PresentationFormat>Widescreen</PresentationFormat>
  <Paragraphs>369</Paragraphs>
  <Slides>80</Slides>
  <Notes>60</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80</vt:i4>
      </vt:variant>
    </vt:vector>
  </HeadingPairs>
  <TitlesOfParts>
    <vt:vector size="98" baseType="lpstr">
      <vt:lpstr>-apple-system</vt:lpstr>
      <vt:lpstr>Arial</vt:lpstr>
      <vt:lpstr>Barlow Condensed</vt:lpstr>
      <vt:lpstr>Calibri</vt:lpstr>
      <vt:lpstr>Calibri Light</vt:lpstr>
      <vt:lpstr>Courier New</vt:lpstr>
      <vt:lpstr>Georgia</vt:lpstr>
      <vt:lpstr>Lato</vt:lpstr>
      <vt:lpstr>Monda</vt:lpstr>
      <vt:lpstr>Montserrat</vt:lpstr>
      <vt:lpstr>Open Sans</vt:lpstr>
      <vt:lpstr>Roboto</vt:lpstr>
      <vt:lpstr>sohne</vt:lpstr>
      <vt:lpstr>Söhne</vt:lpstr>
      <vt:lpstr>source-serif-pro</vt:lpstr>
      <vt:lpstr>var(--font-h2)</vt:lpstr>
      <vt:lpstr>var(--font-h3)</vt:lpstr>
      <vt:lpstr>Office Theme</vt:lpstr>
      <vt:lpstr>Dimensionality Reduction</vt:lpstr>
      <vt:lpstr>Outline</vt:lpstr>
      <vt:lpstr>Introduction</vt:lpstr>
      <vt:lpstr>Curse of Dimensionality</vt:lpstr>
      <vt:lpstr>Curse of Dimensionality</vt:lpstr>
      <vt:lpstr>Curse of Dimensionality</vt:lpstr>
      <vt:lpstr>Practical Considerations</vt:lpstr>
      <vt:lpstr>Review</vt:lpstr>
      <vt:lpstr>Linear Algebra</vt:lpstr>
      <vt:lpstr>Basic Concepts</vt:lpstr>
      <vt:lpstr>Vectors</vt:lpstr>
      <vt:lpstr>Matrices</vt:lpstr>
      <vt:lpstr>Matrix</vt:lpstr>
      <vt:lpstr>Matrix</vt:lpstr>
      <vt:lpstr>Matrix-Scalar Multiplication</vt:lpstr>
      <vt:lpstr>Matrix Addition and Subtraction</vt:lpstr>
      <vt:lpstr>Matrix-Vector Multiplication</vt:lpstr>
      <vt:lpstr>Matrix-Matrix Multiplication</vt:lpstr>
      <vt:lpstr>Matrix Multiplication</vt:lpstr>
      <vt:lpstr>Matrix Properties</vt:lpstr>
      <vt:lpstr>Matrix Properties</vt:lpstr>
      <vt:lpstr>Matrix Division</vt:lpstr>
      <vt:lpstr>Matrix Inverse</vt:lpstr>
      <vt:lpstr>Matrix Inverse</vt:lpstr>
      <vt:lpstr>Matrix Inverse</vt:lpstr>
      <vt:lpstr>Matrix Invertibility</vt:lpstr>
      <vt:lpstr>Matrix Transpose</vt:lpstr>
      <vt:lpstr>Matrix</vt:lpstr>
      <vt:lpstr>Eigen-vector and Eigen-value</vt:lpstr>
      <vt:lpstr>Eigenvalues and Eigenvectors</vt:lpstr>
      <vt:lpstr>Eigenvalues and Eigenvectors</vt:lpstr>
      <vt:lpstr>Eigenvalues and Eigenvectors</vt:lpstr>
      <vt:lpstr>Eigenvalues and Eigenvectors</vt:lpstr>
      <vt:lpstr>Eigenvalues and Eigenvectors</vt:lpstr>
      <vt:lpstr>Computation of Eigenvalues and Eigenvectors</vt:lpstr>
      <vt:lpstr>Problem-Eigenvalues and Eigenvectors</vt:lpstr>
      <vt:lpstr>Problem-Eigenvalues and Eigenvectors</vt:lpstr>
      <vt:lpstr>Problem-Eigenvalues and Eigenvectors</vt:lpstr>
      <vt:lpstr>Problem-Eigenvalues and Eigenvectors</vt:lpstr>
      <vt:lpstr>Problem-Eigenvalues and Eigenvectors</vt:lpstr>
      <vt:lpstr>Problem-Eigenvalues and Eigenvectors</vt:lpstr>
      <vt:lpstr>Covariance Matrix </vt:lpstr>
      <vt:lpstr>Intro</vt:lpstr>
      <vt:lpstr>Variance</vt:lpstr>
      <vt:lpstr>What does it tell us?</vt:lpstr>
      <vt:lpstr>Covariance </vt:lpstr>
      <vt:lpstr>The Covariance Matrix</vt:lpstr>
      <vt:lpstr>Covariance </vt:lpstr>
      <vt:lpstr> Positive, Negative, and Zero States of The Covariance</vt:lpstr>
      <vt:lpstr>Zero State</vt:lpstr>
      <vt:lpstr>PowerPoint Presentation</vt:lpstr>
      <vt:lpstr> The size of covariance value</vt:lpstr>
      <vt:lpstr>Eigenvalues and Eigenvectors of Covariance Matrix</vt:lpstr>
      <vt:lpstr>PCA and Eigenthings</vt:lpstr>
      <vt:lpstr>PCA and Eigenthings</vt:lpstr>
      <vt:lpstr>PC Terminology</vt:lpstr>
      <vt:lpstr>Finding eigenvalues and eigenvectors in Python</vt:lpstr>
      <vt:lpstr>Principal Component Analysis (PCA)</vt:lpstr>
      <vt:lpstr>How does PCA do this?</vt:lpstr>
      <vt:lpstr>Quick Example: Breakfast Cereals</vt:lpstr>
      <vt:lpstr>Calories and Ratings Covariance Matrix</vt:lpstr>
      <vt:lpstr>Linear Combinations</vt:lpstr>
      <vt:lpstr>Standardization</vt:lpstr>
      <vt:lpstr>First Two Principal Components</vt:lpstr>
      <vt:lpstr>PCA in Classification/Prediction</vt:lpstr>
      <vt:lpstr>Step-by-Step Explanation of PCA</vt:lpstr>
      <vt:lpstr>STEP 1:</vt:lpstr>
      <vt:lpstr>STEP 2:</vt:lpstr>
      <vt:lpstr>STEP 3: </vt:lpstr>
      <vt:lpstr>How PCA Constructs the Principal Components</vt:lpstr>
      <vt:lpstr>PCA Example</vt:lpstr>
      <vt:lpstr>STEP 4: FEATURE VECTOR</vt:lpstr>
      <vt:lpstr>STEP 5</vt:lpstr>
      <vt:lpstr>PCA Pros and Cons </vt:lpstr>
      <vt:lpstr>Step by Step PCA (Example)</vt:lpstr>
      <vt:lpstr>Standardized data</vt:lpstr>
      <vt:lpstr>Step 2: Calculate the Covariance Matrix</vt:lpstr>
      <vt:lpstr>Step 3</vt:lpstr>
      <vt:lpstr>Step 4: Recast the Data</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Dimensionality Reduction</dc:title>
  <dc:creator>Parisa Hajibabaee</dc:creator>
  <cp:lastModifiedBy>Parisa Hajibabaee</cp:lastModifiedBy>
  <cp:revision>1</cp:revision>
  <dcterms:created xsi:type="dcterms:W3CDTF">2023-08-12T16:59:16Z</dcterms:created>
  <dcterms:modified xsi:type="dcterms:W3CDTF">2023-09-05T18:57:26Z</dcterms:modified>
</cp:coreProperties>
</file>